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  <p:sldMasterId id="2147483648" r:id="rId5"/>
  </p:sldMasterIdLst>
  <p:notesMasterIdLst>
    <p:notesMasterId r:id="rId32"/>
  </p:notesMasterIdLst>
  <p:handoutMasterIdLst>
    <p:handoutMasterId r:id="rId33"/>
  </p:handoutMasterIdLst>
  <p:sldIdLst>
    <p:sldId id="272" r:id="rId6"/>
    <p:sldId id="257" r:id="rId7"/>
    <p:sldId id="262" r:id="rId8"/>
    <p:sldId id="259" r:id="rId9"/>
    <p:sldId id="274" r:id="rId10"/>
    <p:sldId id="266" r:id="rId11"/>
    <p:sldId id="258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92" r:id="rId20"/>
    <p:sldId id="282" r:id="rId21"/>
    <p:sldId id="284" r:id="rId22"/>
    <p:sldId id="286" r:id="rId23"/>
    <p:sldId id="287" r:id="rId24"/>
    <p:sldId id="283" r:id="rId25"/>
    <p:sldId id="285" r:id="rId26"/>
    <p:sldId id="289" r:id="rId27"/>
    <p:sldId id="273" r:id="rId28"/>
    <p:sldId id="263" r:id="rId29"/>
    <p:sldId id="291" r:id="rId30"/>
    <p:sldId id="264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E9040-E7A0-44F5-B754-CD9AF76AE74D}" v="116" dt="2022-04-24T16:48:00.387"/>
    <p1510:client id="{6EFCED2F-DDD5-4921-962B-DD9BEB0225E4}" v="2683" dt="2022-04-22T12:43:41.072"/>
    <p1510:client id="{8E38AD6D-41B3-45E5-88CC-7EE1DDCA8D79}" v="416" dt="2022-04-21T21:36:11.496"/>
    <p1510:client id="{C31E4C70-861F-48C3-BAF6-CBEAF9AE8254}" v="1756" dt="2022-04-24T12:28:21.200"/>
    <p1510:client id="{E8C44434-3034-4066-85E3-FAB730EDD204}" v="43" dt="2022-04-22T13:36:05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2" autoAdjust="0"/>
    <p:restoredTop sz="93202" autoAdjust="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1F68E8-82D2-4741-B7CB-166D70788A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537D479-1EC3-4F04-919E-F4EDDFDD38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¿ Qué es el Machine Learning?</a:t>
          </a:r>
        </a:p>
      </dgm:t>
    </dgm:pt>
    <dgm:pt modelId="{94B940C4-459C-4838-B702-1E31075BCEB6}" type="parTrans" cxnId="{60A7312E-8081-4607-8D26-A51E5EBF99AA}">
      <dgm:prSet/>
      <dgm:spPr/>
      <dgm:t>
        <a:bodyPr/>
        <a:lstStyle/>
        <a:p>
          <a:endParaRPr lang="en-US"/>
        </a:p>
      </dgm:t>
    </dgm:pt>
    <dgm:pt modelId="{AD61BCFF-2759-4CEA-A191-A073EBA76ECA}" type="sibTrans" cxnId="{60A7312E-8081-4607-8D26-A51E5EBF99AA}">
      <dgm:prSet/>
      <dgm:spPr/>
      <dgm:t>
        <a:bodyPr/>
        <a:lstStyle/>
        <a:p>
          <a:endParaRPr lang="en-US"/>
        </a:p>
      </dgm:t>
    </dgm:pt>
    <dgm:pt modelId="{0A405C9D-8FCC-4B42-B00D-B7680E1DF8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¿Cómo funciona?</a:t>
          </a:r>
        </a:p>
      </dgm:t>
    </dgm:pt>
    <dgm:pt modelId="{2D7ACFC5-C308-4CE8-9088-7744068BE4C0}" type="parTrans" cxnId="{15F2EBEE-7851-4895-9E60-639F9F9607F5}">
      <dgm:prSet/>
      <dgm:spPr/>
      <dgm:t>
        <a:bodyPr/>
        <a:lstStyle/>
        <a:p>
          <a:endParaRPr lang="en-US"/>
        </a:p>
      </dgm:t>
    </dgm:pt>
    <dgm:pt modelId="{D7428CA8-BB2D-4F2A-82A5-172B704D08AE}" type="sibTrans" cxnId="{15F2EBEE-7851-4895-9E60-639F9F9607F5}">
      <dgm:prSet/>
      <dgm:spPr/>
      <dgm:t>
        <a:bodyPr/>
        <a:lstStyle/>
        <a:p>
          <a:endParaRPr lang="en-US"/>
        </a:p>
      </dgm:t>
    </dgm:pt>
    <dgm:pt modelId="{C26592A6-BB52-412A-A5EF-D2564A39BC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Tipos de algoritmos</a:t>
          </a:r>
        </a:p>
      </dgm:t>
    </dgm:pt>
    <dgm:pt modelId="{9D67D446-4D49-4DE9-BDDE-8D0A9F4F7C2C}" type="parTrans" cxnId="{76886F93-954D-4E87-8355-DAC889789A8C}">
      <dgm:prSet/>
      <dgm:spPr/>
      <dgm:t>
        <a:bodyPr/>
        <a:lstStyle/>
        <a:p>
          <a:endParaRPr lang="en-US"/>
        </a:p>
      </dgm:t>
    </dgm:pt>
    <dgm:pt modelId="{373AAE36-E61E-4D1B-8CF5-F0DF19FC83C4}" type="sibTrans" cxnId="{76886F93-954D-4E87-8355-DAC889789A8C}">
      <dgm:prSet/>
      <dgm:spPr/>
      <dgm:t>
        <a:bodyPr/>
        <a:lstStyle/>
        <a:p>
          <a:endParaRPr lang="en-US"/>
        </a:p>
      </dgm:t>
    </dgm:pt>
    <dgm:pt modelId="{B7DFB6D4-E5EA-4210-8260-8968DA555A17}" type="pres">
      <dgm:prSet presAssocID="{C41F68E8-82D2-4741-B7CB-166D70788A1C}" presName="root" presStyleCnt="0">
        <dgm:presLayoutVars>
          <dgm:dir/>
          <dgm:resizeHandles val="exact"/>
        </dgm:presLayoutVars>
      </dgm:prSet>
      <dgm:spPr/>
    </dgm:pt>
    <dgm:pt modelId="{0BC8D9FA-D8DD-4CDA-A94B-97DA43FAF02C}" type="pres">
      <dgm:prSet presAssocID="{9537D479-1EC3-4F04-919E-F4EDDFDD38DC}" presName="compNode" presStyleCnt="0"/>
      <dgm:spPr/>
    </dgm:pt>
    <dgm:pt modelId="{4511F7E7-4849-4D9F-BDC3-0CFAC9D87E70}" type="pres">
      <dgm:prSet presAssocID="{9537D479-1EC3-4F04-919E-F4EDDFDD38DC}" presName="iconBgRect" presStyleLbl="bgShp" presStyleIdx="0" presStyleCnt="3"/>
      <dgm:spPr/>
    </dgm:pt>
    <dgm:pt modelId="{BD1852D5-1A49-48CE-AF6D-4703E27B7F03}" type="pres">
      <dgm:prSet presAssocID="{9537D479-1EC3-4F04-919E-F4EDDFDD38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CE79140-DFFA-4486-A92F-7BE5392C2004}" type="pres">
      <dgm:prSet presAssocID="{9537D479-1EC3-4F04-919E-F4EDDFDD38DC}" presName="spaceRect" presStyleCnt="0"/>
      <dgm:spPr/>
    </dgm:pt>
    <dgm:pt modelId="{A2CE9C04-B520-469C-8796-F617F9C9108D}" type="pres">
      <dgm:prSet presAssocID="{9537D479-1EC3-4F04-919E-F4EDDFDD38DC}" presName="textRect" presStyleLbl="revTx" presStyleIdx="0" presStyleCnt="3">
        <dgm:presLayoutVars>
          <dgm:chMax val="1"/>
          <dgm:chPref val="1"/>
        </dgm:presLayoutVars>
      </dgm:prSet>
      <dgm:spPr/>
    </dgm:pt>
    <dgm:pt modelId="{049C37D3-4CCA-4A7C-A33E-5594454DC797}" type="pres">
      <dgm:prSet presAssocID="{AD61BCFF-2759-4CEA-A191-A073EBA76ECA}" presName="sibTrans" presStyleCnt="0"/>
      <dgm:spPr/>
    </dgm:pt>
    <dgm:pt modelId="{6AAD6FD3-BEC6-426F-A7E0-45AAA909904A}" type="pres">
      <dgm:prSet presAssocID="{0A405C9D-8FCC-4B42-B00D-B7680E1DF896}" presName="compNode" presStyleCnt="0"/>
      <dgm:spPr/>
    </dgm:pt>
    <dgm:pt modelId="{2B29156D-94B0-4AD8-BEB2-15B4491949D5}" type="pres">
      <dgm:prSet presAssocID="{0A405C9D-8FCC-4B42-B00D-B7680E1DF896}" presName="iconBgRect" presStyleLbl="bgShp" presStyleIdx="1" presStyleCnt="3"/>
      <dgm:spPr/>
    </dgm:pt>
    <dgm:pt modelId="{F99E1996-57E5-4BDA-AE4E-03AB4993266C}" type="pres">
      <dgm:prSet presAssocID="{0A405C9D-8FCC-4B42-B00D-B7680E1DF8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ja registradora"/>
        </a:ext>
      </dgm:extLst>
    </dgm:pt>
    <dgm:pt modelId="{071EF929-5F91-4F28-A601-343FD6F64AF4}" type="pres">
      <dgm:prSet presAssocID="{0A405C9D-8FCC-4B42-B00D-B7680E1DF896}" presName="spaceRect" presStyleCnt="0"/>
      <dgm:spPr/>
    </dgm:pt>
    <dgm:pt modelId="{EECF5FFB-8B94-4861-B6F0-7A49CBD77B96}" type="pres">
      <dgm:prSet presAssocID="{0A405C9D-8FCC-4B42-B00D-B7680E1DF896}" presName="textRect" presStyleLbl="revTx" presStyleIdx="1" presStyleCnt="3">
        <dgm:presLayoutVars>
          <dgm:chMax val="1"/>
          <dgm:chPref val="1"/>
        </dgm:presLayoutVars>
      </dgm:prSet>
      <dgm:spPr/>
    </dgm:pt>
    <dgm:pt modelId="{115F0232-F438-494C-84E4-C2B40E02BD4A}" type="pres">
      <dgm:prSet presAssocID="{D7428CA8-BB2D-4F2A-82A5-172B704D08AE}" presName="sibTrans" presStyleCnt="0"/>
      <dgm:spPr/>
    </dgm:pt>
    <dgm:pt modelId="{E737C9A8-BB0B-4021-A591-566173531336}" type="pres">
      <dgm:prSet presAssocID="{C26592A6-BB52-412A-A5EF-D2564A39BCC3}" presName="compNode" presStyleCnt="0"/>
      <dgm:spPr/>
    </dgm:pt>
    <dgm:pt modelId="{36F64B33-60CD-4194-AC16-392C66AEC177}" type="pres">
      <dgm:prSet presAssocID="{C26592A6-BB52-412A-A5EF-D2564A39BCC3}" presName="iconBgRect" presStyleLbl="bgShp" presStyleIdx="2" presStyleCnt="3"/>
      <dgm:spPr/>
    </dgm:pt>
    <dgm:pt modelId="{B3567241-CD3E-49D1-AEA8-8093840F926F}" type="pres">
      <dgm:prSet presAssocID="{C26592A6-BB52-412A-A5EF-D2564A39BC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45851805-BE01-41A6-B2FC-37B168A6A79C}" type="pres">
      <dgm:prSet presAssocID="{C26592A6-BB52-412A-A5EF-D2564A39BCC3}" presName="spaceRect" presStyleCnt="0"/>
      <dgm:spPr/>
    </dgm:pt>
    <dgm:pt modelId="{098A2D22-864E-4602-9EB3-5AA453C95BA1}" type="pres">
      <dgm:prSet presAssocID="{C26592A6-BB52-412A-A5EF-D2564A39BCC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A7312E-8081-4607-8D26-A51E5EBF99AA}" srcId="{C41F68E8-82D2-4741-B7CB-166D70788A1C}" destId="{9537D479-1EC3-4F04-919E-F4EDDFDD38DC}" srcOrd="0" destOrd="0" parTransId="{94B940C4-459C-4838-B702-1E31075BCEB6}" sibTransId="{AD61BCFF-2759-4CEA-A191-A073EBA76ECA}"/>
    <dgm:cxn modelId="{FE2AC65D-B30D-4289-8619-29DD60538ACF}" type="presOf" srcId="{9537D479-1EC3-4F04-919E-F4EDDFDD38DC}" destId="{A2CE9C04-B520-469C-8796-F617F9C9108D}" srcOrd="0" destOrd="0" presId="urn:microsoft.com/office/officeart/2018/5/layout/IconCircleLabelList"/>
    <dgm:cxn modelId="{76886F93-954D-4E87-8355-DAC889789A8C}" srcId="{C41F68E8-82D2-4741-B7CB-166D70788A1C}" destId="{C26592A6-BB52-412A-A5EF-D2564A39BCC3}" srcOrd="2" destOrd="0" parTransId="{9D67D446-4D49-4DE9-BDDE-8D0A9F4F7C2C}" sibTransId="{373AAE36-E61E-4D1B-8CF5-F0DF19FC83C4}"/>
    <dgm:cxn modelId="{6135E2B0-F724-4358-87A9-3BEBF25066CF}" type="presOf" srcId="{C41F68E8-82D2-4741-B7CB-166D70788A1C}" destId="{B7DFB6D4-E5EA-4210-8260-8968DA555A17}" srcOrd="0" destOrd="0" presId="urn:microsoft.com/office/officeart/2018/5/layout/IconCircleLabelList"/>
    <dgm:cxn modelId="{FC79B7D9-9305-4583-97B2-300FD9C909D8}" type="presOf" srcId="{C26592A6-BB52-412A-A5EF-D2564A39BCC3}" destId="{098A2D22-864E-4602-9EB3-5AA453C95BA1}" srcOrd="0" destOrd="0" presId="urn:microsoft.com/office/officeart/2018/5/layout/IconCircleLabelList"/>
    <dgm:cxn modelId="{15F2EBEE-7851-4895-9E60-639F9F9607F5}" srcId="{C41F68E8-82D2-4741-B7CB-166D70788A1C}" destId="{0A405C9D-8FCC-4B42-B00D-B7680E1DF896}" srcOrd="1" destOrd="0" parTransId="{2D7ACFC5-C308-4CE8-9088-7744068BE4C0}" sibTransId="{D7428CA8-BB2D-4F2A-82A5-172B704D08AE}"/>
    <dgm:cxn modelId="{521B5EF5-3FA1-4728-B99B-FE56FC1C7DEC}" type="presOf" srcId="{0A405C9D-8FCC-4B42-B00D-B7680E1DF896}" destId="{EECF5FFB-8B94-4861-B6F0-7A49CBD77B96}" srcOrd="0" destOrd="0" presId="urn:microsoft.com/office/officeart/2018/5/layout/IconCircleLabelList"/>
    <dgm:cxn modelId="{4743CC4B-8F56-427E-9B70-90D48D6EE732}" type="presParOf" srcId="{B7DFB6D4-E5EA-4210-8260-8968DA555A17}" destId="{0BC8D9FA-D8DD-4CDA-A94B-97DA43FAF02C}" srcOrd="0" destOrd="0" presId="urn:microsoft.com/office/officeart/2018/5/layout/IconCircleLabelList"/>
    <dgm:cxn modelId="{85A5642D-A0CF-4D4C-9C59-3028D428B45E}" type="presParOf" srcId="{0BC8D9FA-D8DD-4CDA-A94B-97DA43FAF02C}" destId="{4511F7E7-4849-4D9F-BDC3-0CFAC9D87E70}" srcOrd="0" destOrd="0" presId="urn:microsoft.com/office/officeart/2018/5/layout/IconCircleLabelList"/>
    <dgm:cxn modelId="{BF930E94-0282-45EC-945A-68DA237EACFF}" type="presParOf" srcId="{0BC8D9FA-D8DD-4CDA-A94B-97DA43FAF02C}" destId="{BD1852D5-1A49-48CE-AF6D-4703E27B7F03}" srcOrd="1" destOrd="0" presId="urn:microsoft.com/office/officeart/2018/5/layout/IconCircleLabelList"/>
    <dgm:cxn modelId="{21504DE4-68C6-4E93-A58B-0446CA25FF91}" type="presParOf" srcId="{0BC8D9FA-D8DD-4CDA-A94B-97DA43FAF02C}" destId="{ECE79140-DFFA-4486-A92F-7BE5392C2004}" srcOrd="2" destOrd="0" presId="urn:microsoft.com/office/officeart/2018/5/layout/IconCircleLabelList"/>
    <dgm:cxn modelId="{EF6DC0DE-8346-4C98-A116-4417EF05A986}" type="presParOf" srcId="{0BC8D9FA-D8DD-4CDA-A94B-97DA43FAF02C}" destId="{A2CE9C04-B520-469C-8796-F617F9C9108D}" srcOrd="3" destOrd="0" presId="urn:microsoft.com/office/officeart/2018/5/layout/IconCircleLabelList"/>
    <dgm:cxn modelId="{4ABC2793-AC7B-4026-B463-96F23F12CDDA}" type="presParOf" srcId="{B7DFB6D4-E5EA-4210-8260-8968DA555A17}" destId="{049C37D3-4CCA-4A7C-A33E-5594454DC797}" srcOrd="1" destOrd="0" presId="urn:microsoft.com/office/officeart/2018/5/layout/IconCircleLabelList"/>
    <dgm:cxn modelId="{2B9EE095-CB28-40E7-AC24-8FAA5E4392A2}" type="presParOf" srcId="{B7DFB6D4-E5EA-4210-8260-8968DA555A17}" destId="{6AAD6FD3-BEC6-426F-A7E0-45AAA909904A}" srcOrd="2" destOrd="0" presId="urn:microsoft.com/office/officeart/2018/5/layout/IconCircleLabelList"/>
    <dgm:cxn modelId="{1A93C3C6-E984-406E-9819-534FFF981620}" type="presParOf" srcId="{6AAD6FD3-BEC6-426F-A7E0-45AAA909904A}" destId="{2B29156D-94B0-4AD8-BEB2-15B4491949D5}" srcOrd="0" destOrd="0" presId="urn:microsoft.com/office/officeart/2018/5/layout/IconCircleLabelList"/>
    <dgm:cxn modelId="{C475A932-D7C8-4ED9-9A63-E512B5715BF6}" type="presParOf" srcId="{6AAD6FD3-BEC6-426F-A7E0-45AAA909904A}" destId="{F99E1996-57E5-4BDA-AE4E-03AB4993266C}" srcOrd="1" destOrd="0" presId="urn:microsoft.com/office/officeart/2018/5/layout/IconCircleLabelList"/>
    <dgm:cxn modelId="{0BE76A2A-DFD4-4395-AD12-B8AB63465B76}" type="presParOf" srcId="{6AAD6FD3-BEC6-426F-A7E0-45AAA909904A}" destId="{071EF929-5F91-4F28-A601-343FD6F64AF4}" srcOrd="2" destOrd="0" presId="urn:microsoft.com/office/officeart/2018/5/layout/IconCircleLabelList"/>
    <dgm:cxn modelId="{7811984D-EFAA-4894-BC4D-DF4C6E84838C}" type="presParOf" srcId="{6AAD6FD3-BEC6-426F-A7E0-45AAA909904A}" destId="{EECF5FFB-8B94-4861-B6F0-7A49CBD77B96}" srcOrd="3" destOrd="0" presId="urn:microsoft.com/office/officeart/2018/5/layout/IconCircleLabelList"/>
    <dgm:cxn modelId="{7BD7C280-6B01-4A60-8277-6B9F2B1B45D3}" type="presParOf" srcId="{B7DFB6D4-E5EA-4210-8260-8968DA555A17}" destId="{115F0232-F438-494C-84E4-C2B40E02BD4A}" srcOrd="3" destOrd="0" presId="urn:microsoft.com/office/officeart/2018/5/layout/IconCircleLabelList"/>
    <dgm:cxn modelId="{31C0A83E-9CE9-4F0F-A916-F465738F7453}" type="presParOf" srcId="{B7DFB6D4-E5EA-4210-8260-8968DA555A17}" destId="{E737C9A8-BB0B-4021-A591-566173531336}" srcOrd="4" destOrd="0" presId="urn:microsoft.com/office/officeart/2018/5/layout/IconCircleLabelList"/>
    <dgm:cxn modelId="{2D8E8186-4FD7-45D2-AB6E-851D31EAA4DE}" type="presParOf" srcId="{E737C9A8-BB0B-4021-A591-566173531336}" destId="{36F64B33-60CD-4194-AC16-392C66AEC177}" srcOrd="0" destOrd="0" presId="urn:microsoft.com/office/officeart/2018/5/layout/IconCircleLabelList"/>
    <dgm:cxn modelId="{87763EDA-BBB3-4DA4-9148-22E7D47C6C8D}" type="presParOf" srcId="{E737C9A8-BB0B-4021-A591-566173531336}" destId="{B3567241-CD3E-49D1-AEA8-8093840F926F}" srcOrd="1" destOrd="0" presId="urn:microsoft.com/office/officeart/2018/5/layout/IconCircleLabelList"/>
    <dgm:cxn modelId="{7CC5E538-F668-45CA-AC04-614D72C8A932}" type="presParOf" srcId="{E737C9A8-BB0B-4021-A591-566173531336}" destId="{45851805-BE01-41A6-B2FC-37B168A6A79C}" srcOrd="2" destOrd="0" presId="urn:microsoft.com/office/officeart/2018/5/layout/IconCircleLabelList"/>
    <dgm:cxn modelId="{5EE0EE99-7584-4424-A095-F1781B7951E4}" type="presParOf" srcId="{E737C9A8-BB0B-4021-A591-566173531336}" destId="{098A2D22-864E-4602-9EB3-5AA453C95B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5BD959-F282-4B17-AA1A-B754F2A20070}" type="doc">
      <dgm:prSet loTypeId="urn:microsoft.com/office/officeart/2016/7/layout/HexagonTimeline#1" loCatId="other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03B6D883-E2E6-42BE-BE8D-D5016F4A5642}">
      <dgm:prSet phldrT="[Text]" phldr="0" custT="1"/>
      <dgm:spPr/>
      <dgm:t>
        <a:bodyPr rtlCol="0"/>
        <a:lstStyle/>
        <a:p>
          <a:pPr rtl="0"/>
          <a:r>
            <a:rPr lang="es-ES" sz="1800" noProof="0" dirty="0">
              <a:latin typeface="Calibri Light" panose="020F0302020204030204"/>
            </a:rPr>
            <a:t>Dataset</a:t>
          </a:r>
          <a:endParaRPr lang="es-ES" sz="1800" noProof="0" dirty="0"/>
        </a:p>
      </dgm:t>
    </dgm:pt>
    <dgm:pt modelId="{D108F484-63D9-4555-8178-76120F598338}" type="parTrans" cxnId="{5B5DE06D-9268-4628-81CB-A1BA096614CC}">
      <dgm:prSet/>
      <dgm:spPr/>
      <dgm:t>
        <a:bodyPr rtlCol="0"/>
        <a:lstStyle/>
        <a:p>
          <a:pPr rtl="0"/>
          <a:endParaRPr lang="es-ES" noProof="0" dirty="0"/>
        </a:p>
      </dgm:t>
    </dgm:pt>
    <dgm:pt modelId="{AF9E9A91-CFAA-4D06-8377-0B33E1C37BE6}" type="sibTrans" cxnId="{5B5DE06D-9268-4628-81CB-A1BA096614CC}">
      <dgm:prSet/>
      <dgm:spPr/>
      <dgm:t>
        <a:bodyPr rtlCol="0"/>
        <a:lstStyle/>
        <a:p>
          <a:pPr rtl="0"/>
          <a:endParaRPr lang="es-ES" noProof="0" dirty="0"/>
        </a:p>
      </dgm:t>
    </dgm:pt>
    <dgm:pt modelId="{968DAD5A-29AB-4A26-BB08-DFA871BCD16D}">
      <dgm:prSet phldrT="[Text]" custT="1"/>
      <dgm:spPr/>
      <dgm:t>
        <a:bodyPr rtlCol="0"/>
        <a:lstStyle/>
        <a:p>
          <a:pPr rtl="0"/>
          <a:endParaRPr lang="es-ES" sz="1100" noProof="0" dirty="0"/>
        </a:p>
      </dgm:t>
    </dgm:pt>
    <dgm:pt modelId="{122F937E-0551-4FAF-8E5D-46A65BE2D772}" type="parTrans" cxnId="{48B8D7DA-9BCC-4849-A188-7CB427F117BB}">
      <dgm:prSet/>
      <dgm:spPr/>
      <dgm:t>
        <a:bodyPr rtlCol="0"/>
        <a:lstStyle/>
        <a:p>
          <a:pPr rtl="0"/>
          <a:endParaRPr lang="es-ES" noProof="0" dirty="0"/>
        </a:p>
      </dgm:t>
    </dgm:pt>
    <dgm:pt modelId="{718E239A-8FFA-4D2B-88BE-4B1DE3514440}" type="sibTrans" cxnId="{48B8D7DA-9BCC-4849-A188-7CB427F117BB}">
      <dgm:prSet/>
      <dgm:spPr/>
      <dgm:t>
        <a:bodyPr rtlCol="0"/>
        <a:lstStyle/>
        <a:p>
          <a:pPr rtl="0"/>
          <a:endParaRPr lang="es-ES" noProof="0" dirty="0"/>
        </a:p>
      </dgm:t>
    </dgm:pt>
    <dgm:pt modelId="{2D58754B-BFD9-4682-A774-0F991A770964}">
      <dgm:prSet phldrT="[Text]" phldr="0" custT="1"/>
      <dgm:spPr/>
      <dgm:t>
        <a:bodyPr rtlCol="0"/>
        <a:lstStyle/>
        <a:p>
          <a:pPr rtl="0"/>
          <a:r>
            <a:rPr lang="es-ES" sz="1800" noProof="0" dirty="0">
              <a:latin typeface="Calibri Light" panose="020F0302020204030204"/>
            </a:rPr>
            <a:t>Fichero</a:t>
          </a:r>
          <a:endParaRPr lang="es-ES" sz="1800" noProof="0" dirty="0"/>
        </a:p>
      </dgm:t>
    </dgm:pt>
    <dgm:pt modelId="{E060E061-29FD-424A-9F68-F12ACDF34158}" type="parTrans" cxnId="{D0CFDA33-D09D-4E4E-BBDA-F557A0476597}">
      <dgm:prSet/>
      <dgm:spPr/>
      <dgm:t>
        <a:bodyPr rtlCol="0"/>
        <a:lstStyle/>
        <a:p>
          <a:pPr rtl="0"/>
          <a:endParaRPr lang="es-ES" noProof="0" dirty="0"/>
        </a:p>
      </dgm:t>
    </dgm:pt>
    <dgm:pt modelId="{C104FFE1-3440-4A64-9D7F-9C425E465746}" type="sibTrans" cxnId="{D0CFDA33-D09D-4E4E-BBDA-F557A0476597}">
      <dgm:prSet/>
      <dgm:spPr/>
      <dgm:t>
        <a:bodyPr rtlCol="0"/>
        <a:lstStyle/>
        <a:p>
          <a:pPr rtl="0"/>
          <a:endParaRPr lang="es-ES" noProof="0" dirty="0"/>
        </a:p>
      </dgm:t>
    </dgm:pt>
    <dgm:pt modelId="{06C0DD75-23E5-4F8C-B205-50FC047F6BB8}">
      <dgm:prSet phldrT="[Text]" custT="1"/>
      <dgm:spPr/>
      <dgm:t>
        <a:bodyPr rtlCol="0"/>
        <a:lstStyle/>
        <a:p>
          <a:pPr rtl="0"/>
          <a:r>
            <a:rPr lang="es-ES" sz="1100" b="1" i="0" u="none" noProof="0" dirty="0">
              <a:latin typeface="Calibri Light" panose="020F0302020204030204"/>
            </a:rPr>
            <a:t>winemag-data-130k-v2</a:t>
          </a:r>
          <a:r>
            <a:rPr lang="es-ES" sz="1100" b="1" noProof="0" dirty="0">
              <a:latin typeface="Calibri Light" panose="020F0302020204030204"/>
            </a:rPr>
            <a:t>.csv:</a:t>
          </a:r>
          <a:r>
            <a:rPr lang="es-ES" sz="1100" noProof="0" dirty="0">
              <a:latin typeface="Calibri Light" panose="020F0302020204030204"/>
            </a:rPr>
            <a:t> id, country, </a:t>
          </a:r>
          <a:r>
            <a:rPr lang="es-ES" sz="1100" noProof="0" dirty="0" err="1">
              <a:latin typeface="Calibri Light" panose="020F0302020204030204"/>
            </a:rPr>
            <a:t>description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designation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points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province</a:t>
          </a:r>
          <a:r>
            <a:rPr lang="es-ES" sz="1100" noProof="0" dirty="0">
              <a:latin typeface="Calibri Light" panose="020F0302020204030204"/>
            </a:rPr>
            <a:t>, region_1, region_2, </a:t>
          </a:r>
          <a:r>
            <a:rPr lang="es-ES" sz="1100" noProof="0" dirty="0" err="1">
              <a:latin typeface="Calibri Light" panose="020F0302020204030204"/>
            </a:rPr>
            <a:t>variety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winery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title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taster_name</a:t>
          </a:r>
          <a:r>
            <a:rPr lang="es-ES" sz="1100" noProof="0" dirty="0">
              <a:latin typeface="Calibri Light" panose="020F0302020204030204"/>
            </a:rPr>
            <a:t>, </a:t>
          </a:r>
          <a:r>
            <a:rPr lang="es-ES" sz="1100" noProof="0" dirty="0" err="1">
              <a:latin typeface="Calibri Light" panose="020F0302020204030204"/>
            </a:rPr>
            <a:t>taster_twitter_handle</a:t>
          </a:r>
          <a:r>
            <a:rPr lang="es-ES" sz="1100" noProof="0" dirty="0">
              <a:latin typeface="Calibri Light" panose="020F0302020204030204"/>
            </a:rPr>
            <a:t>.</a:t>
          </a:r>
        </a:p>
      </dgm:t>
    </dgm:pt>
    <dgm:pt modelId="{3DA22EDB-EAA3-44EC-B731-BFC579AAC773}" type="parTrans" cxnId="{DB899FEA-ECF8-4A1C-AD01-3E53C78889D4}">
      <dgm:prSet/>
      <dgm:spPr/>
      <dgm:t>
        <a:bodyPr rtlCol="0"/>
        <a:lstStyle/>
        <a:p>
          <a:pPr rtl="0"/>
          <a:endParaRPr lang="es-ES" noProof="0" dirty="0"/>
        </a:p>
      </dgm:t>
    </dgm:pt>
    <dgm:pt modelId="{8F0AF489-4688-44DD-8F3E-F52E1F0C797D}" type="sibTrans" cxnId="{DB899FEA-ECF8-4A1C-AD01-3E53C78889D4}">
      <dgm:prSet/>
      <dgm:spPr/>
      <dgm:t>
        <a:bodyPr rtlCol="0"/>
        <a:lstStyle/>
        <a:p>
          <a:pPr rtl="0"/>
          <a:endParaRPr lang="es-ES" noProof="0" dirty="0"/>
        </a:p>
      </dgm:t>
    </dgm:pt>
    <dgm:pt modelId="{55E1AA9F-A89E-463A-B26F-60325AECF50F}">
      <dgm:prSet phldrT="[Text]" phldr="0" custT="1"/>
      <dgm:spPr/>
      <dgm:t>
        <a:bodyPr rtlCol="0"/>
        <a:lstStyle/>
        <a:p>
          <a:pPr rtl="0"/>
          <a:r>
            <a:rPr lang="es-ES" sz="1800" noProof="0" dirty="0">
              <a:latin typeface="Calibri Light" panose="020F0302020204030204"/>
            </a:rPr>
            <a:t>Librería</a:t>
          </a:r>
          <a:endParaRPr lang="es-ES" sz="1800" noProof="0" dirty="0"/>
        </a:p>
      </dgm:t>
    </dgm:pt>
    <dgm:pt modelId="{913F8117-8EB7-4283-A947-9FC99A898B4E}" type="parTrans" cxnId="{77975A01-D9C6-49D2-B5F5-79AF365F0600}">
      <dgm:prSet/>
      <dgm:spPr/>
      <dgm:t>
        <a:bodyPr rtlCol="0"/>
        <a:lstStyle/>
        <a:p>
          <a:pPr rtl="0"/>
          <a:endParaRPr lang="es-ES" noProof="0" dirty="0"/>
        </a:p>
      </dgm:t>
    </dgm:pt>
    <dgm:pt modelId="{56235C5F-85CF-4318-A6B1-70B2C8267E8A}" type="sibTrans" cxnId="{77975A01-D9C6-49D2-B5F5-79AF365F0600}">
      <dgm:prSet/>
      <dgm:spPr/>
      <dgm:t>
        <a:bodyPr rtlCol="0"/>
        <a:lstStyle/>
        <a:p>
          <a:pPr rtl="0"/>
          <a:endParaRPr lang="es-ES" noProof="0" dirty="0"/>
        </a:p>
      </dgm:t>
    </dgm:pt>
    <dgm:pt modelId="{E2A466AE-8D44-4BC8-99B9-DDB4548E4FF1}">
      <dgm:prSet phldrT="[Text]" custT="1"/>
      <dgm:spPr/>
      <dgm:t>
        <a:bodyPr rtlCol="0"/>
        <a:lstStyle/>
        <a:p>
          <a:pPr rtl="0"/>
          <a:endParaRPr lang="es-ES" sz="1100" noProof="0" dirty="0"/>
        </a:p>
      </dgm:t>
    </dgm:pt>
    <dgm:pt modelId="{FAA06558-3772-4EE2-AF2F-9EC0DAA3B4CD}" type="parTrans" cxnId="{7A485FFA-22FC-464F-ABBD-8772315114A7}">
      <dgm:prSet/>
      <dgm:spPr/>
      <dgm:t>
        <a:bodyPr rtlCol="0"/>
        <a:lstStyle/>
        <a:p>
          <a:pPr rtl="0"/>
          <a:endParaRPr lang="es-ES" noProof="0" dirty="0"/>
        </a:p>
      </dgm:t>
    </dgm:pt>
    <dgm:pt modelId="{45E61CD4-9E8D-4B5F-9F8B-70FB4F7B67CC}" type="sibTrans" cxnId="{7A485FFA-22FC-464F-ABBD-8772315114A7}">
      <dgm:prSet/>
      <dgm:spPr/>
      <dgm:t>
        <a:bodyPr rtlCol="0"/>
        <a:lstStyle/>
        <a:p>
          <a:pPr rtl="0"/>
          <a:endParaRPr lang="es-ES" noProof="0" dirty="0"/>
        </a:p>
      </dgm:t>
    </dgm:pt>
    <dgm:pt modelId="{CBE8B0BA-D33C-4670-B61B-C0F792F394F3}">
      <dgm:prSet phldrT="[Text]" phldr="0" custT="1"/>
      <dgm:spPr/>
      <dgm:t>
        <a:bodyPr rtlCol="0"/>
        <a:lstStyle/>
        <a:p>
          <a:pPr rtl="0"/>
          <a:r>
            <a:rPr lang="es-ES" sz="1800" noProof="0" dirty="0">
              <a:latin typeface="Calibri Light" panose="020F0302020204030204"/>
            </a:rPr>
            <a:t>Tipos de datos</a:t>
          </a:r>
          <a:endParaRPr lang="es-ES" sz="1800" noProof="0" dirty="0"/>
        </a:p>
      </dgm:t>
    </dgm:pt>
    <dgm:pt modelId="{8088DBE7-3790-46B4-ADA6-5DF261A440D5}" type="parTrans" cxnId="{16A16E06-358F-43B7-BC40-C39CC2FC391D}">
      <dgm:prSet/>
      <dgm:spPr/>
      <dgm:t>
        <a:bodyPr rtlCol="0"/>
        <a:lstStyle/>
        <a:p>
          <a:pPr rtl="0"/>
          <a:endParaRPr lang="es-ES" noProof="0" dirty="0"/>
        </a:p>
      </dgm:t>
    </dgm:pt>
    <dgm:pt modelId="{E5B19AEC-9C2F-40BD-AA32-8EB8495AE1EF}" type="sibTrans" cxnId="{16A16E06-358F-43B7-BC40-C39CC2FC391D}">
      <dgm:prSet/>
      <dgm:spPr/>
      <dgm:t>
        <a:bodyPr rtlCol="0"/>
        <a:lstStyle/>
        <a:p>
          <a:pPr rtl="0"/>
          <a:endParaRPr lang="es-ES" noProof="0" dirty="0"/>
        </a:p>
      </dgm:t>
    </dgm:pt>
    <dgm:pt modelId="{BB224A7A-42D2-4CFD-B880-2ADD7482918E}">
      <dgm:prSet phldrT="[Text]" custT="1"/>
      <dgm:spPr/>
      <dgm:t>
        <a:bodyPr rtlCol="0"/>
        <a:lstStyle/>
        <a:p>
          <a:pPr rtl="0"/>
          <a:endParaRPr lang="es-ES" sz="1100" noProof="0" dirty="0"/>
        </a:p>
      </dgm:t>
    </dgm:pt>
    <dgm:pt modelId="{3111A7F0-3D96-4932-B52E-ED03DB11CD95}" type="parTrans" cxnId="{96BD9581-0DD5-48AB-A7DC-09374D5592A8}">
      <dgm:prSet/>
      <dgm:spPr/>
      <dgm:t>
        <a:bodyPr rtlCol="0"/>
        <a:lstStyle/>
        <a:p>
          <a:pPr rtl="0"/>
          <a:endParaRPr lang="es-ES" noProof="0" dirty="0"/>
        </a:p>
      </dgm:t>
    </dgm:pt>
    <dgm:pt modelId="{D1AE582D-A7ED-4AA7-8B94-27BE6FEB1DE4}" type="sibTrans" cxnId="{96BD9581-0DD5-48AB-A7DC-09374D5592A8}">
      <dgm:prSet/>
      <dgm:spPr/>
      <dgm:t>
        <a:bodyPr rtlCol="0"/>
        <a:lstStyle/>
        <a:p>
          <a:pPr rtl="0"/>
          <a:endParaRPr lang="es-ES" noProof="0" dirty="0"/>
        </a:p>
      </dgm:t>
    </dgm:pt>
    <dgm:pt modelId="{2520C070-1827-4C86-B99B-C78D0E08110F}">
      <dgm:prSet phldrT="[Text]" phldr="0" custT="1"/>
      <dgm:spPr/>
      <dgm:t>
        <a:bodyPr rtlCol="0"/>
        <a:lstStyle/>
        <a:p>
          <a:pPr rtl="0"/>
          <a:r>
            <a:rPr lang="es-ES" sz="1800" noProof="0" dirty="0">
              <a:latin typeface="Calibri Light" panose="020F0302020204030204"/>
            </a:rPr>
            <a:t>Tratamiento de datos </a:t>
          </a:r>
          <a:endParaRPr lang="es-ES" sz="1800" noProof="0" dirty="0"/>
        </a:p>
      </dgm:t>
    </dgm:pt>
    <dgm:pt modelId="{90265E71-E1E7-4371-9214-5BD7BD68747D}" type="parTrans" cxnId="{F4188F00-56FE-4F36-928A-2DD941A422C1}">
      <dgm:prSet/>
      <dgm:spPr/>
      <dgm:t>
        <a:bodyPr rtlCol="0"/>
        <a:lstStyle/>
        <a:p>
          <a:pPr rtl="0"/>
          <a:endParaRPr lang="es-ES" noProof="0" dirty="0"/>
        </a:p>
      </dgm:t>
    </dgm:pt>
    <dgm:pt modelId="{989F15F3-D53E-4B40-A699-A16693369DEA}" type="sibTrans" cxnId="{F4188F00-56FE-4F36-928A-2DD941A422C1}">
      <dgm:prSet/>
      <dgm:spPr/>
      <dgm:t>
        <a:bodyPr rtlCol="0"/>
        <a:lstStyle/>
        <a:p>
          <a:pPr rtl="0"/>
          <a:endParaRPr lang="es-ES" noProof="0" dirty="0"/>
        </a:p>
      </dgm:t>
    </dgm:pt>
    <dgm:pt modelId="{AEB0F5B5-F6CE-4BA2-B3BF-64C902C34C38}">
      <dgm:prSet phldrT="[Text]" custT="1"/>
      <dgm:spPr/>
      <dgm:t>
        <a:bodyPr rtlCol="0"/>
        <a:lstStyle/>
        <a:p>
          <a:pPr rtl="0"/>
          <a:r>
            <a:rPr lang="es-ES" sz="1100" b="0" i="0" u="none" noProof="0" dirty="0">
              <a:latin typeface="Calibri Light" panose="020F0302020204030204"/>
            </a:rPr>
            <a:t>Técnicas de tratamiento de datos discretos</a:t>
          </a:r>
          <a:r>
            <a:rPr lang="es-ES" sz="1100" dirty="0">
              <a:latin typeface="Calibri Light" panose="020F0302020204030204"/>
            </a:rPr>
            <a:t>: </a:t>
          </a:r>
          <a:r>
            <a:rPr lang="es-ES" sz="1100" dirty="0" err="1">
              <a:latin typeface="Calibri Light" panose="020F0302020204030204"/>
            </a:rPr>
            <a:t>One</a:t>
          </a:r>
          <a:r>
            <a:rPr lang="es-ES" sz="1100" dirty="0">
              <a:latin typeface="Calibri Light" panose="020F0302020204030204"/>
            </a:rPr>
            <a:t>-Hot-</a:t>
          </a:r>
          <a:r>
            <a:rPr lang="es-ES" sz="1100" dirty="0" err="1">
              <a:latin typeface="Calibri Light" panose="020F0302020204030204"/>
            </a:rPr>
            <a:t>Encoding</a:t>
          </a:r>
          <a:r>
            <a:rPr lang="es-ES" sz="1100" dirty="0">
              <a:latin typeface="Calibri Light" panose="020F0302020204030204"/>
            </a:rPr>
            <a:t> &amp; </a:t>
          </a:r>
          <a:r>
            <a:rPr lang="es-ES" sz="1100" dirty="0" err="1">
              <a:latin typeface="Calibri Light" panose="020F0302020204030204"/>
            </a:rPr>
            <a:t>Featuring</a:t>
          </a:r>
          <a:r>
            <a:rPr lang="es-ES" sz="1100" dirty="0">
              <a:latin typeface="Calibri Light" panose="020F0302020204030204"/>
            </a:rPr>
            <a:t> </a:t>
          </a:r>
          <a:r>
            <a:rPr lang="es-ES" sz="1100" dirty="0" err="1">
              <a:latin typeface="Calibri Light" panose="020F0302020204030204"/>
            </a:rPr>
            <a:t>Engineering</a:t>
          </a:r>
          <a:r>
            <a:rPr lang="es-ES" sz="1100" dirty="0">
              <a:latin typeface="Calibri Light" panose="020F0302020204030204"/>
            </a:rPr>
            <a:t>.</a:t>
          </a:r>
          <a:endParaRPr lang="es-ES" sz="1100" dirty="0"/>
        </a:p>
      </dgm:t>
    </dgm:pt>
    <dgm:pt modelId="{F7009F87-1F74-4D8A-8D57-5F2E01A2C4D8}" type="parTrans" cxnId="{BD03FA5B-2B25-49B7-A441-020242D97FEC}">
      <dgm:prSet/>
      <dgm:spPr/>
      <dgm:t>
        <a:bodyPr rtlCol="0"/>
        <a:lstStyle/>
        <a:p>
          <a:pPr rtl="0"/>
          <a:endParaRPr lang="es-ES" noProof="0" dirty="0"/>
        </a:p>
      </dgm:t>
    </dgm:pt>
    <dgm:pt modelId="{A15CF1E4-1865-49A4-A974-BFFE8228C8DC}" type="sibTrans" cxnId="{BD03FA5B-2B25-49B7-A441-020242D97FEC}">
      <dgm:prSet/>
      <dgm:spPr/>
      <dgm:t>
        <a:bodyPr rtlCol="0"/>
        <a:lstStyle/>
        <a:p>
          <a:pPr rtl="0"/>
          <a:endParaRPr lang="es-ES" noProof="0" dirty="0"/>
        </a:p>
      </dgm:t>
    </dgm:pt>
    <dgm:pt modelId="{0A880035-ECB5-440F-A3A1-C1A3F32F678C}" type="pres">
      <dgm:prSet presAssocID="{9C5BD959-F282-4B17-AA1A-B754F2A20070}" presName="Name0" presStyleCnt="0">
        <dgm:presLayoutVars>
          <dgm:chMax/>
          <dgm:chPref/>
          <dgm:animLvl val="lvl"/>
        </dgm:presLayoutVars>
      </dgm:prSet>
      <dgm:spPr/>
    </dgm:pt>
    <dgm:pt modelId="{2CD910E7-0B6F-4E3D-BB1B-E0B407D8EFBD}" type="pres">
      <dgm:prSet presAssocID="{03B6D883-E2E6-42BE-BE8D-D5016F4A5642}" presName="composite" presStyleCnt="0"/>
      <dgm:spPr/>
    </dgm:pt>
    <dgm:pt modelId="{26AC0A45-C44C-440B-BD48-43E886489681}" type="pres">
      <dgm:prSet presAssocID="{03B6D883-E2E6-42BE-BE8D-D5016F4A5642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3F53F37E-5709-46C9-A861-2F819D4D77A8}" type="pres">
      <dgm:prSet presAssocID="{03B6D883-E2E6-42BE-BE8D-D5016F4A5642}" presName="Childtext1" presStyleLbl="revTx" presStyleIdx="0" presStyleCnt="5">
        <dgm:presLayoutVars>
          <dgm:chMax val="0"/>
          <dgm:chPref val="0"/>
          <dgm:bulletEnabled/>
        </dgm:presLayoutVars>
      </dgm:prSet>
      <dgm:spPr/>
    </dgm:pt>
    <dgm:pt modelId="{0E1DABEE-02F0-45F9-B00D-994CCB1B81BA}" type="pres">
      <dgm:prSet presAssocID="{03B6D883-E2E6-42BE-BE8D-D5016F4A5642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3C40309-7E14-4AE4-B424-146D9985A740}" type="pres">
      <dgm:prSet presAssocID="{03B6D883-E2E6-42BE-BE8D-D5016F4A5642}" presName="ConnectLineEnd" presStyleLbl="node1" presStyleIdx="0" presStyleCnt="5"/>
      <dgm:spPr/>
    </dgm:pt>
    <dgm:pt modelId="{7372EB1B-15AA-4EA5-AE54-719E84921466}" type="pres">
      <dgm:prSet presAssocID="{03B6D883-E2E6-42BE-BE8D-D5016F4A5642}" presName="EmptyPane" presStyleCnt="0"/>
      <dgm:spPr/>
    </dgm:pt>
    <dgm:pt modelId="{AB72485A-08A2-45FD-BBC4-9396F2EAD46C}" type="pres">
      <dgm:prSet presAssocID="{AF9E9A91-CFAA-4D06-8377-0B33E1C37BE6}" presName="spaceBetweenRectangles" presStyleLbl="fgAcc1" presStyleIdx="0" presStyleCnt="4"/>
      <dgm:spPr/>
    </dgm:pt>
    <dgm:pt modelId="{A06DA86F-C556-43BD-B142-451AC407C7EE}" type="pres">
      <dgm:prSet presAssocID="{2D58754B-BFD9-4682-A774-0F991A770964}" presName="composite" presStyleCnt="0"/>
      <dgm:spPr/>
    </dgm:pt>
    <dgm:pt modelId="{D9D82612-F8EC-47DB-8F13-E689722DA574}" type="pres">
      <dgm:prSet presAssocID="{2D58754B-BFD9-4682-A774-0F991A770964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66A09E3B-9B23-4867-83DF-80E5E301FFCD}" type="pres">
      <dgm:prSet presAssocID="{2D58754B-BFD9-4682-A774-0F991A770964}" presName="Childtext1" presStyleLbl="revTx" presStyleIdx="1" presStyleCnt="5">
        <dgm:presLayoutVars>
          <dgm:chMax val="0"/>
          <dgm:chPref val="0"/>
          <dgm:bulletEnabled/>
        </dgm:presLayoutVars>
      </dgm:prSet>
      <dgm:spPr/>
    </dgm:pt>
    <dgm:pt modelId="{66D3DD80-60F3-4E68-8152-E259776003A6}" type="pres">
      <dgm:prSet presAssocID="{2D58754B-BFD9-4682-A774-0F991A770964}" presName="ConnectLine" presStyleLbl="sibTrans1D1" presStyleIdx="1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3FEA54C-1C97-4543-B786-F6D0D9CC3167}" type="pres">
      <dgm:prSet presAssocID="{2D58754B-BFD9-4682-A774-0F991A770964}" presName="ConnectLineEnd" presStyleLbl="node1" presStyleIdx="1" presStyleCnt="5"/>
      <dgm:spPr/>
    </dgm:pt>
    <dgm:pt modelId="{10EE5126-3AAB-42EB-BEB0-151735D92282}" type="pres">
      <dgm:prSet presAssocID="{2D58754B-BFD9-4682-A774-0F991A770964}" presName="EmptyPane" presStyleCnt="0"/>
      <dgm:spPr/>
    </dgm:pt>
    <dgm:pt modelId="{812944AE-DB78-4B8E-BDE0-501F3A8D4B86}" type="pres">
      <dgm:prSet presAssocID="{C104FFE1-3440-4A64-9D7F-9C425E465746}" presName="spaceBetweenRectangles" presStyleLbl="fgAcc1" presStyleIdx="1" presStyleCnt="4"/>
      <dgm:spPr/>
    </dgm:pt>
    <dgm:pt modelId="{2224DE8C-8002-4CEF-9901-9440AB28CCB2}" type="pres">
      <dgm:prSet presAssocID="{55E1AA9F-A89E-463A-B26F-60325AECF50F}" presName="composite" presStyleCnt="0"/>
      <dgm:spPr/>
    </dgm:pt>
    <dgm:pt modelId="{8B9E72E6-605F-48D6-8410-BA5EFF1F709B}" type="pres">
      <dgm:prSet presAssocID="{55E1AA9F-A89E-463A-B26F-60325AECF50F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FADD187-5534-41FC-AEAB-A1DFA671BC98}" type="pres">
      <dgm:prSet presAssocID="{55E1AA9F-A89E-463A-B26F-60325AECF50F}" presName="Childtext1" presStyleLbl="revTx" presStyleIdx="2" presStyleCnt="5">
        <dgm:presLayoutVars>
          <dgm:chMax val="0"/>
          <dgm:chPref val="0"/>
          <dgm:bulletEnabled/>
        </dgm:presLayoutVars>
      </dgm:prSet>
      <dgm:spPr/>
    </dgm:pt>
    <dgm:pt modelId="{1C67F482-7990-42A7-B8A9-0AA0269866F7}" type="pres">
      <dgm:prSet presAssocID="{55E1AA9F-A89E-463A-B26F-60325AECF50F}" presName="ConnectLine" presStyleLbl="sibTrans1D1" presStyleIdx="2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092F12B-EF3E-48C1-9A86-D21FA071DDBB}" type="pres">
      <dgm:prSet presAssocID="{55E1AA9F-A89E-463A-B26F-60325AECF50F}" presName="ConnectLineEnd" presStyleLbl="node1" presStyleIdx="2" presStyleCnt="5"/>
      <dgm:spPr/>
    </dgm:pt>
    <dgm:pt modelId="{CE730F7A-8E27-47E2-9911-7FDA19D3DB9A}" type="pres">
      <dgm:prSet presAssocID="{55E1AA9F-A89E-463A-B26F-60325AECF50F}" presName="EmptyPane" presStyleCnt="0"/>
      <dgm:spPr/>
    </dgm:pt>
    <dgm:pt modelId="{0B31CD8D-7728-4D2F-9ABE-1E02C999910D}" type="pres">
      <dgm:prSet presAssocID="{56235C5F-85CF-4318-A6B1-70B2C8267E8A}" presName="spaceBetweenRectangles" presStyleLbl="fgAcc1" presStyleIdx="2" presStyleCnt="4"/>
      <dgm:spPr/>
    </dgm:pt>
    <dgm:pt modelId="{F248B005-CDD0-441A-81B3-A87231DE5940}" type="pres">
      <dgm:prSet presAssocID="{CBE8B0BA-D33C-4670-B61B-C0F792F394F3}" presName="composite" presStyleCnt="0"/>
      <dgm:spPr/>
    </dgm:pt>
    <dgm:pt modelId="{E1E12361-6D67-48A5-BEDA-6D46952A0B7B}" type="pres">
      <dgm:prSet presAssocID="{CBE8B0BA-D33C-4670-B61B-C0F792F394F3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7B155243-18A7-4504-B3BA-D5CE6AF2EE2B}" type="pres">
      <dgm:prSet presAssocID="{CBE8B0BA-D33C-4670-B61B-C0F792F394F3}" presName="Childtext1" presStyleLbl="revTx" presStyleIdx="3" presStyleCnt="5">
        <dgm:presLayoutVars>
          <dgm:chMax val="0"/>
          <dgm:chPref val="0"/>
          <dgm:bulletEnabled/>
        </dgm:presLayoutVars>
      </dgm:prSet>
      <dgm:spPr/>
    </dgm:pt>
    <dgm:pt modelId="{1043B403-C190-4A59-8EC9-F521B8735D65}" type="pres">
      <dgm:prSet presAssocID="{CBE8B0BA-D33C-4670-B61B-C0F792F394F3}" presName="ConnectLine" presStyleLbl="sibTrans1D1" presStyleIdx="3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8838B5E0-B7F1-4227-92D3-89DA8A25D96F}" type="pres">
      <dgm:prSet presAssocID="{CBE8B0BA-D33C-4670-B61B-C0F792F394F3}" presName="ConnectLineEnd" presStyleLbl="node1" presStyleIdx="3" presStyleCnt="5"/>
      <dgm:spPr/>
    </dgm:pt>
    <dgm:pt modelId="{6B69864C-BC6D-427B-967C-826A15242B56}" type="pres">
      <dgm:prSet presAssocID="{CBE8B0BA-D33C-4670-B61B-C0F792F394F3}" presName="EmptyPane" presStyleCnt="0"/>
      <dgm:spPr/>
    </dgm:pt>
    <dgm:pt modelId="{1C958A98-39D6-4E50-BDA9-DBAA32A35F1E}" type="pres">
      <dgm:prSet presAssocID="{E5B19AEC-9C2F-40BD-AA32-8EB8495AE1EF}" presName="spaceBetweenRectangles" presStyleLbl="fgAcc1" presStyleIdx="3" presStyleCnt="4"/>
      <dgm:spPr/>
    </dgm:pt>
    <dgm:pt modelId="{2B40F81C-2C8B-4885-9BB4-CFED8D82804D}" type="pres">
      <dgm:prSet presAssocID="{2520C070-1827-4C86-B99B-C78D0E08110F}" presName="composite" presStyleCnt="0"/>
      <dgm:spPr/>
    </dgm:pt>
    <dgm:pt modelId="{482ADF32-DCBC-4B49-B3A0-39DF790B2548}" type="pres">
      <dgm:prSet presAssocID="{2520C070-1827-4C86-B99B-C78D0E08110F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16239A6-132D-4FC2-87AB-55D34B284D8C}" type="pres">
      <dgm:prSet presAssocID="{2520C070-1827-4C86-B99B-C78D0E08110F}" presName="Childtext1" presStyleLbl="revTx" presStyleIdx="4" presStyleCnt="5">
        <dgm:presLayoutVars>
          <dgm:chMax val="0"/>
          <dgm:chPref val="0"/>
          <dgm:bulletEnabled/>
        </dgm:presLayoutVars>
      </dgm:prSet>
      <dgm:spPr/>
    </dgm:pt>
    <dgm:pt modelId="{FDE832E8-9B83-4956-96D8-699D8D2F49EF}" type="pres">
      <dgm:prSet presAssocID="{2520C070-1827-4C86-B99B-C78D0E08110F}" presName="ConnectLine" presStyleLbl="sibTrans1D1" presStyleIdx="4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CD10645-A219-424C-9BD4-9C6E60F20FA0}" type="pres">
      <dgm:prSet presAssocID="{2520C070-1827-4C86-B99B-C78D0E08110F}" presName="ConnectLineEnd" presStyleLbl="node1" presStyleIdx="4" presStyleCnt="5"/>
      <dgm:spPr/>
    </dgm:pt>
    <dgm:pt modelId="{9660251B-AEEF-406B-A374-7111DC205A9B}" type="pres">
      <dgm:prSet presAssocID="{2520C070-1827-4C86-B99B-C78D0E08110F}" presName="EmptyPane" presStyleCnt="0"/>
      <dgm:spPr/>
    </dgm:pt>
  </dgm:ptLst>
  <dgm:cxnLst>
    <dgm:cxn modelId="{F4188F00-56FE-4F36-928A-2DD941A422C1}" srcId="{9C5BD959-F282-4B17-AA1A-B754F2A20070}" destId="{2520C070-1827-4C86-B99B-C78D0E08110F}" srcOrd="4" destOrd="0" parTransId="{90265E71-E1E7-4371-9214-5BD7BD68747D}" sibTransId="{989F15F3-D53E-4B40-A699-A16693369DEA}"/>
    <dgm:cxn modelId="{77975A01-D9C6-49D2-B5F5-79AF365F0600}" srcId="{9C5BD959-F282-4B17-AA1A-B754F2A20070}" destId="{55E1AA9F-A89E-463A-B26F-60325AECF50F}" srcOrd="2" destOrd="0" parTransId="{913F8117-8EB7-4283-A947-9FC99A898B4E}" sibTransId="{56235C5F-85CF-4318-A6B1-70B2C8267E8A}"/>
    <dgm:cxn modelId="{6A872804-5887-49CD-81BA-C1B853DF2024}" type="presOf" srcId="{968DAD5A-29AB-4A26-BB08-DFA871BCD16D}" destId="{3F53F37E-5709-46C9-A861-2F819D4D77A8}" srcOrd="0" destOrd="0" presId="urn:microsoft.com/office/officeart/2016/7/layout/HexagonTimeline#1"/>
    <dgm:cxn modelId="{16A16E06-358F-43B7-BC40-C39CC2FC391D}" srcId="{9C5BD959-F282-4B17-AA1A-B754F2A20070}" destId="{CBE8B0BA-D33C-4670-B61B-C0F792F394F3}" srcOrd="3" destOrd="0" parTransId="{8088DBE7-3790-46B4-ADA6-5DF261A440D5}" sibTransId="{E5B19AEC-9C2F-40BD-AA32-8EB8495AE1EF}"/>
    <dgm:cxn modelId="{21A7E224-D223-4E8C-B94E-5BE38A4B528A}" type="presOf" srcId="{06C0DD75-23E5-4F8C-B205-50FC047F6BB8}" destId="{66A09E3B-9B23-4867-83DF-80E5E301FFCD}" srcOrd="0" destOrd="0" presId="urn:microsoft.com/office/officeart/2016/7/layout/HexagonTimeline#1"/>
    <dgm:cxn modelId="{D0CFDA33-D09D-4E4E-BBDA-F557A0476597}" srcId="{9C5BD959-F282-4B17-AA1A-B754F2A20070}" destId="{2D58754B-BFD9-4682-A774-0F991A770964}" srcOrd="1" destOrd="0" parTransId="{E060E061-29FD-424A-9F68-F12ACDF34158}" sibTransId="{C104FFE1-3440-4A64-9D7F-9C425E465746}"/>
    <dgm:cxn modelId="{136D3534-371D-4727-B0BA-DC99E5166F13}" type="presOf" srcId="{55E1AA9F-A89E-463A-B26F-60325AECF50F}" destId="{8B9E72E6-605F-48D6-8410-BA5EFF1F709B}" srcOrd="0" destOrd="0" presId="urn:microsoft.com/office/officeart/2016/7/layout/HexagonTimeline#1"/>
    <dgm:cxn modelId="{BD03FA5B-2B25-49B7-A441-020242D97FEC}" srcId="{2520C070-1827-4C86-B99B-C78D0E08110F}" destId="{AEB0F5B5-F6CE-4BA2-B3BF-64C902C34C38}" srcOrd="0" destOrd="0" parTransId="{F7009F87-1F74-4D8A-8D57-5F2E01A2C4D8}" sibTransId="{A15CF1E4-1865-49A4-A974-BFFE8228C8DC}"/>
    <dgm:cxn modelId="{CDD66841-4A8B-4483-AE86-88C8B71DDA92}" type="presOf" srcId="{AEB0F5B5-F6CE-4BA2-B3BF-64C902C34C38}" destId="{116239A6-132D-4FC2-87AB-55D34B284D8C}" srcOrd="0" destOrd="0" presId="urn:microsoft.com/office/officeart/2016/7/layout/HexagonTimeline#1"/>
    <dgm:cxn modelId="{6009A041-BF2B-4A3A-858E-FA0A7E516BBB}" type="presOf" srcId="{CBE8B0BA-D33C-4670-B61B-C0F792F394F3}" destId="{E1E12361-6D67-48A5-BEDA-6D46952A0B7B}" srcOrd="0" destOrd="0" presId="urn:microsoft.com/office/officeart/2016/7/layout/HexagonTimeline#1"/>
    <dgm:cxn modelId="{5B5DE06D-9268-4628-81CB-A1BA096614CC}" srcId="{9C5BD959-F282-4B17-AA1A-B754F2A20070}" destId="{03B6D883-E2E6-42BE-BE8D-D5016F4A5642}" srcOrd="0" destOrd="0" parTransId="{D108F484-63D9-4555-8178-76120F598338}" sibTransId="{AF9E9A91-CFAA-4D06-8377-0B33E1C37BE6}"/>
    <dgm:cxn modelId="{54D9124E-F01A-46C5-A24B-0F5E44DED7F0}" type="presOf" srcId="{9C5BD959-F282-4B17-AA1A-B754F2A20070}" destId="{0A880035-ECB5-440F-A3A1-C1A3F32F678C}" srcOrd="0" destOrd="0" presId="urn:microsoft.com/office/officeart/2016/7/layout/HexagonTimeline#1"/>
    <dgm:cxn modelId="{8043FD72-A1A2-46C2-93AC-394AC6EF0404}" type="presOf" srcId="{BB224A7A-42D2-4CFD-B880-2ADD7482918E}" destId="{7B155243-18A7-4504-B3BA-D5CE6AF2EE2B}" srcOrd="0" destOrd="0" presId="urn:microsoft.com/office/officeart/2016/7/layout/HexagonTimeline#1"/>
    <dgm:cxn modelId="{96BD9581-0DD5-48AB-A7DC-09374D5592A8}" srcId="{CBE8B0BA-D33C-4670-B61B-C0F792F394F3}" destId="{BB224A7A-42D2-4CFD-B880-2ADD7482918E}" srcOrd="0" destOrd="0" parTransId="{3111A7F0-3D96-4932-B52E-ED03DB11CD95}" sibTransId="{D1AE582D-A7ED-4AA7-8B94-27BE6FEB1DE4}"/>
    <dgm:cxn modelId="{DA009389-36AE-4316-80E8-25FC45E4798B}" type="presOf" srcId="{03B6D883-E2E6-42BE-BE8D-D5016F4A5642}" destId="{26AC0A45-C44C-440B-BD48-43E886489681}" srcOrd="0" destOrd="0" presId="urn:microsoft.com/office/officeart/2016/7/layout/HexagonTimeline#1"/>
    <dgm:cxn modelId="{65BCD7B8-5F2E-4AB3-82AE-6D55F22D91A1}" type="presOf" srcId="{E2A466AE-8D44-4BC8-99B9-DDB4548E4FF1}" destId="{8FADD187-5534-41FC-AEAB-A1DFA671BC98}" srcOrd="0" destOrd="0" presId="urn:microsoft.com/office/officeart/2016/7/layout/HexagonTimeline#1"/>
    <dgm:cxn modelId="{28B61CBC-26D9-406B-8E64-8F5BE6CDAF1B}" type="presOf" srcId="{2D58754B-BFD9-4682-A774-0F991A770964}" destId="{D9D82612-F8EC-47DB-8F13-E689722DA574}" srcOrd="0" destOrd="0" presId="urn:microsoft.com/office/officeart/2016/7/layout/HexagonTimeline#1"/>
    <dgm:cxn modelId="{48B8D7DA-9BCC-4849-A188-7CB427F117BB}" srcId="{03B6D883-E2E6-42BE-BE8D-D5016F4A5642}" destId="{968DAD5A-29AB-4A26-BB08-DFA871BCD16D}" srcOrd="0" destOrd="0" parTransId="{122F937E-0551-4FAF-8E5D-46A65BE2D772}" sibTransId="{718E239A-8FFA-4D2B-88BE-4B1DE3514440}"/>
    <dgm:cxn modelId="{035731DB-12F0-4EBB-BCBE-23EA6EC928F1}" type="presOf" srcId="{2520C070-1827-4C86-B99B-C78D0E08110F}" destId="{482ADF32-DCBC-4B49-B3A0-39DF790B2548}" srcOrd="0" destOrd="0" presId="urn:microsoft.com/office/officeart/2016/7/layout/HexagonTimeline#1"/>
    <dgm:cxn modelId="{DB899FEA-ECF8-4A1C-AD01-3E53C78889D4}" srcId="{2D58754B-BFD9-4682-A774-0F991A770964}" destId="{06C0DD75-23E5-4F8C-B205-50FC047F6BB8}" srcOrd="0" destOrd="0" parTransId="{3DA22EDB-EAA3-44EC-B731-BFC579AAC773}" sibTransId="{8F0AF489-4688-44DD-8F3E-F52E1F0C797D}"/>
    <dgm:cxn modelId="{7A485FFA-22FC-464F-ABBD-8772315114A7}" srcId="{55E1AA9F-A89E-463A-B26F-60325AECF50F}" destId="{E2A466AE-8D44-4BC8-99B9-DDB4548E4FF1}" srcOrd="0" destOrd="0" parTransId="{FAA06558-3772-4EE2-AF2F-9EC0DAA3B4CD}" sibTransId="{45E61CD4-9E8D-4B5F-9F8B-70FB4F7B67CC}"/>
    <dgm:cxn modelId="{E137093D-6DDA-4768-9C52-53146F78DB67}" type="presParOf" srcId="{0A880035-ECB5-440F-A3A1-C1A3F32F678C}" destId="{2CD910E7-0B6F-4E3D-BB1B-E0B407D8EFBD}" srcOrd="0" destOrd="0" presId="urn:microsoft.com/office/officeart/2016/7/layout/HexagonTimeline#1"/>
    <dgm:cxn modelId="{DC88647E-F6D0-4272-ACC5-EE171336D959}" type="presParOf" srcId="{2CD910E7-0B6F-4E3D-BB1B-E0B407D8EFBD}" destId="{26AC0A45-C44C-440B-BD48-43E886489681}" srcOrd="0" destOrd="0" presId="urn:microsoft.com/office/officeart/2016/7/layout/HexagonTimeline#1"/>
    <dgm:cxn modelId="{7659A651-5B0D-40A5-BA8E-1D95E4B790C5}" type="presParOf" srcId="{2CD910E7-0B6F-4E3D-BB1B-E0B407D8EFBD}" destId="{3F53F37E-5709-46C9-A861-2F819D4D77A8}" srcOrd="1" destOrd="0" presId="urn:microsoft.com/office/officeart/2016/7/layout/HexagonTimeline#1"/>
    <dgm:cxn modelId="{A0D4B18E-9D72-42FE-8B27-DCD64D019F94}" type="presParOf" srcId="{2CD910E7-0B6F-4E3D-BB1B-E0B407D8EFBD}" destId="{0E1DABEE-02F0-45F9-B00D-994CCB1B81BA}" srcOrd="2" destOrd="0" presId="urn:microsoft.com/office/officeart/2016/7/layout/HexagonTimeline#1"/>
    <dgm:cxn modelId="{C243EB88-37DB-4AD5-8152-04DEFC228C1E}" type="presParOf" srcId="{2CD910E7-0B6F-4E3D-BB1B-E0B407D8EFBD}" destId="{C3C40309-7E14-4AE4-B424-146D9985A740}" srcOrd="3" destOrd="0" presId="urn:microsoft.com/office/officeart/2016/7/layout/HexagonTimeline#1"/>
    <dgm:cxn modelId="{6CEDFCD2-348A-4C24-A7B2-1978CBB8E89D}" type="presParOf" srcId="{2CD910E7-0B6F-4E3D-BB1B-E0B407D8EFBD}" destId="{7372EB1B-15AA-4EA5-AE54-719E84921466}" srcOrd="4" destOrd="0" presId="urn:microsoft.com/office/officeart/2016/7/layout/HexagonTimeline#1"/>
    <dgm:cxn modelId="{DFA6099A-D6C8-4773-BD3E-966AE5FE626F}" type="presParOf" srcId="{0A880035-ECB5-440F-A3A1-C1A3F32F678C}" destId="{AB72485A-08A2-45FD-BBC4-9396F2EAD46C}" srcOrd="1" destOrd="0" presId="urn:microsoft.com/office/officeart/2016/7/layout/HexagonTimeline#1"/>
    <dgm:cxn modelId="{FAB40A11-1089-4E1E-AEDC-19CCECAB9ECD}" type="presParOf" srcId="{0A880035-ECB5-440F-A3A1-C1A3F32F678C}" destId="{A06DA86F-C556-43BD-B142-451AC407C7EE}" srcOrd="2" destOrd="0" presId="urn:microsoft.com/office/officeart/2016/7/layout/HexagonTimeline#1"/>
    <dgm:cxn modelId="{BDA89487-A695-465F-BFF6-83407F0017ED}" type="presParOf" srcId="{A06DA86F-C556-43BD-B142-451AC407C7EE}" destId="{D9D82612-F8EC-47DB-8F13-E689722DA574}" srcOrd="0" destOrd="0" presId="urn:microsoft.com/office/officeart/2016/7/layout/HexagonTimeline#1"/>
    <dgm:cxn modelId="{27BE1F14-0397-42FB-AFA3-084F71B25853}" type="presParOf" srcId="{A06DA86F-C556-43BD-B142-451AC407C7EE}" destId="{66A09E3B-9B23-4867-83DF-80E5E301FFCD}" srcOrd="1" destOrd="0" presId="urn:microsoft.com/office/officeart/2016/7/layout/HexagonTimeline#1"/>
    <dgm:cxn modelId="{345A2ED6-8123-45C8-9F81-9DCC7B5C50CC}" type="presParOf" srcId="{A06DA86F-C556-43BD-B142-451AC407C7EE}" destId="{66D3DD80-60F3-4E68-8152-E259776003A6}" srcOrd="2" destOrd="0" presId="urn:microsoft.com/office/officeart/2016/7/layout/HexagonTimeline#1"/>
    <dgm:cxn modelId="{C647DEE9-DD2C-45B8-ADE5-3DE8CE46CAD9}" type="presParOf" srcId="{A06DA86F-C556-43BD-B142-451AC407C7EE}" destId="{D3FEA54C-1C97-4543-B786-F6D0D9CC3167}" srcOrd="3" destOrd="0" presId="urn:microsoft.com/office/officeart/2016/7/layout/HexagonTimeline#1"/>
    <dgm:cxn modelId="{7675B550-587B-4FBD-B0E9-6CA9FD0AC66C}" type="presParOf" srcId="{A06DA86F-C556-43BD-B142-451AC407C7EE}" destId="{10EE5126-3AAB-42EB-BEB0-151735D92282}" srcOrd="4" destOrd="0" presId="urn:microsoft.com/office/officeart/2016/7/layout/HexagonTimeline#1"/>
    <dgm:cxn modelId="{BFAB55E3-01F4-43EE-85D9-F0449921714B}" type="presParOf" srcId="{0A880035-ECB5-440F-A3A1-C1A3F32F678C}" destId="{812944AE-DB78-4B8E-BDE0-501F3A8D4B86}" srcOrd="3" destOrd="0" presId="urn:microsoft.com/office/officeart/2016/7/layout/HexagonTimeline#1"/>
    <dgm:cxn modelId="{4623E756-E1F2-41FC-AE45-A6E6140A6FEA}" type="presParOf" srcId="{0A880035-ECB5-440F-A3A1-C1A3F32F678C}" destId="{2224DE8C-8002-4CEF-9901-9440AB28CCB2}" srcOrd="4" destOrd="0" presId="urn:microsoft.com/office/officeart/2016/7/layout/HexagonTimeline#1"/>
    <dgm:cxn modelId="{F7ACD57F-C81F-4898-AA00-B0B75F488A8B}" type="presParOf" srcId="{2224DE8C-8002-4CEF-9901-9440AB28CCB2}" destId="{8B9E72E6-605F-48D6-8410-BA5EFF1F709B}" srcOrd="0" destOrd="0" presId="urn:microsoft.com/office/officeart/2016/7/layout/HexagonTimeline#1"/>
    <dgm:cxn modelId="{641205B7-D8E1-4072-A247-44FE7EFD01C1}" type="presParOf" srcId="{2224DE8C-8002-4CEF-9901-9440AB28CCB2}" destId="{8FADD187-5534-41FC-AEAB-A1DFA671BC98}" srcOrd="1" destOrd="0" presId="urn:microsoft.com/office/officeart/2016/7/layout/HexagonTimeline#1"/>
    <dgm:cxn modelId="{E26C519A-E7B7-41DB-A9ED-A93D2354DCF9}" type="presParOf" srcId="{2224DE8C-8002-4CEF-9901-9440AB28CCB2}" destId="{1C67F482-7990-42A7-B8A9-0AA0269866F7}" srcOrd="2" destOrd="0" presId="urn:microsoft.com/office/officeart/2016/7/layout/HexagonTimeline#1"/>
    <dgm:cxn modelId="{8B69F897-D5D6-4A4F-B30B-9AB658AF4FF4}" type="presParOf" srcId="{2224DE8C-8002-4CEF-9901-9440AB28CCB2}" destId="{D092F12B-EF3E-48C1-9A86-D21FA071DDBB}" srcOrd="3" destOrd="0" presId="urn:microsoft.com/office/officeart/2016/7/layout/HexagonTimeline#1"/>
    <dgm:cxn modelId="{311B1C6A-DB8C-4D36-90A7-0C80B0B3DFFE}" type="presParOf" srcId="{2224DE8C-8002-4CEF-9901-9440AB28CCB2}" destId="{CE730F7A-8E27-47E2-9911-7FDA19D3DB9A}" srcOrd="4" destOrd="0" presId="urn:microsoft.com/office/officeart/2016/7/layout/HexagonTimeline#1"/>
    <dgm:cxn modelId="{C2FCB97E-E4C6-4E4A-9F2D-22C918749407}" type="presParOf" srcId="{0A880035-ECB5-440F-A3A1-C1A3F32F678C}" destId="{0B31CD8D-7728-4D2F-9ABE-1E02C999910D}" srcOrd="5" destOrd="0" presId="urn:microsoft.com/office/officeart/2016/7/layout/HexagonTimeline#1"/>
    <dgm:cxn modelId="{F84D01BD-440F-4E99-8467-7608F94FDB82}" type="presParOf" srcId="{0A880035-ECB5-440F-A3A1-C1A3F32F678C}" destId="{F248B005-CDD0-441A-81B3-A87231DE5940}" srcOrd="6" destOrd="0" presId="urn:microsoft.com/office/officeart/2016/7/layout/HexagonTimeline#1"/>
    <dgm:cxn modelId="{ED3C6E6D-AA47-4CA1-B531-A4E81D29AAA8}" type="presParOf" srcId="{F248B005-CDD0-441A-81B3-A87231DE5940}" destId="{E1E12361-6D67-48A5-BEDA-6D46952A0B7B}" srcOrd="0" destOrd="0" presId="urn:microsoft.com/office/officeart/2016/7/layout/HexagonTimeline#1"/>
    <dgm:cxn modelId="{4963F222-0B95-4D85-A8AA-79EFBAEB9AB0}" type="presParOf" srcId="{F248B005-CDD0-441A-81B3-A87231DE5940}" destId="{7B155243-18A7-4504-B3BA-D5CE6AF2EE2B}" srcOrd="1" destOrd="0" presId="urn:microsoft.com/office/officeart/2016/7/layout/HexagonTimeline#1"/>
    <dgm:cxn modelId="{092AB836-D500-4C08-AA94-C9A2F3DFC1DB}" type="presParOf" srcId="{F248B005-CDD0-441A-81B3-A87231DE5940}" destId="{1043B403-C190-4A59-8EC9-F521B8735D65}" srcOrd="2" destOrd="0" presId="urn:microsoft.com/office/officeart/2016/7/layout/HexagonTimeline#1"/>
    <dgm:cxn modelId="{00EAFF0B-80FA-403B-9568-1C6093C2DAB9}" type="presParOf" srcId="{F248B005-CDD0-441A-81B3-A87231DE5940}" destId="{8838B5E0-B7F1-4227-92D3-89DA8A25D96F}" srcOrd="3" destOrd="0" presId="urn:microsoft.com/office/officeart/2016/7/layout/HexagonTimeline#1"/>
    <dgm:cxn modelId="{B711C242-4B99-44CA-A41B-14E3039801A7}" type="presParOf" srcId="{F248B005-CDD0-441A-81B3-A87231DE5940}" destId="{6B69864C-BC6D-427B-967C-826A15242B56}" srcOrd="4" destOrd="0" presId="urn:microsoft.com/office/officeart/2016/7/layout/HexagonTimeline#1"/>
    <dgm:cxn modelId="{EC5D61FA-D568-40EE-BEF2-1CDBD014F276}" type="presParOf" srcId="{0A880035-ECB5-440F-A3A1-C1A3F32F678C}" destId="{1C958A98-39D6-4E50-BDA9-DBAA32A35F1E}" srcOrd="7" destOrd="0" presId="urn:microsoft.com/office/officeart/2016/7/layout/HexagonTimeline#1"/>
    <dgm:cxn modelId="{223F238E-15EA-4315-A8C2-0FBFD5CA2753}" type="presParOf" srcId="{0A880035-ECB5-440F-A3A1-C1A3F32F678C}" destId="{2B40F81C-2C8B-4885-9BB4-CFED8D82804D}" srcOrd="8" destOrd="0" presId="urn:microsoft.com/office/officeart/2016/7/layout/HexagonTimeline#1"/>
    <dgm:cxn modelId="{16D9B053-BB09-4C08-B8BF-18B648B1657B}" type="presParOf" srcId="{2B40F81C-2C8B-4885-9BB4-CFED8D82804D}" destId="{482ADF32-DCBC-4B49-B3A0-39DF790B2548}" srcOrd="0" destOrd="0" presId="urn:microsoft.com/office/officeart/2016/7/layout/HexagonTimeline#1"/>
    <dgm:cxn modelId="{854C34F3-49AB-4857-9DF0-8F6AFA909BA1}" type="presParOf" srcId="{2B40F81C-2C8B-4885-9BB4-CFED8D82804D}" destId="{116239A6-132D-4FC2-87AB-55D34B284D8C}" srcOrd="1" destOrd="0" presId="urn:microsoft.com/office/officeart/2016/7/layout/HexagonTimeline#1"/>
    <dgm:cxn modelId="{0739CAB7-EEA4-4F16-A884-782EB632F7FD}" type="presParOf" srcId="{2B40F81C-2C8B-4885-9BB4-CFED8D82804D}" destId="{FDE832E8-9B83-4956-96D8-699D8D2F49EF}" srcOrd="2" destOrd="0" presId="urn:microsoft.com/office/officeart/2016/7/layout/HexagonTimeline#1"/>
    <dgm:cxn modelId="{6B7B2336-1508-4CB8-9377-1A1871DA5BC6}" type="presParOf" srcId="{2B40F81C-2C8B-4885-9BB4-CFED8D82804D}" destId="{FCD10645-A219-424C-9BD4-9C6E60F20FA0}" srcOrd="3" destOrd="0" presId="urn:microsoft.com/office/officeart/2016/7/layout/HexagonTimeline#1"/>
    <dgm:cxn modelId="{3D20C6D6-1B6B-4E56-BADF-485FABBC9108}" type="presParOf" srcId="{2B40F81C-2C8B-4885-9BB4-CFED8D82804D}" destId="{9660251B-AEEF-406B-A374-7111DC205A9B}" srcOrd="4" destOrd="0" presId="urn:microsoft.com/office/officeart/2016/7/layout/HexagonTimeline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DF9D62-93A0-4BE8-8757-9CD1179D2920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FF66CD20-F3B4-4893-9C1C-303E2BC6DE0A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País</a:t>
          </a:r>
          <a:endParaRPr lang="es-ES" dirty="0"/>
        </a:p>
      </dgm:t>
    </dgm:pt>
    <dgm:pt modelId="{533E07CE-4CF6-422E-AA48-58DEA7313E03}" type="parTrans" cxnId="{2C6DAB9B-14E8-4BF3-9096-29F740D4E3D7}">
      <dgm:prSet/>
      <dgm:spPr/>
    </dgm:pt>
    <dgm:pt modelId="{631CA7B7-AC8E-4777-9A72-BB3456FD67B8}" type="sibTrans" cxnId="{2C6DAB9B-14E8-4BF3-9096-29F740D4E3D7}">
      <dgm:prSet/>
      <dgm:spPr/>
      <dgm:t>
        <a:bodyPr/>
        <a:lstStyle/>
        <a:p>
          <a:endParaRPr lang="es-ES"/>
        </a:p>
      </dgm:t>
    </dgm:pt>
    <dgm:pt modelId="{19C7D1CC-DBD8-49B9-B02A-5669DD513454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Provincia</a:t>
          </a:r>
          <a:endParaRPr lang="es-ES" dirty="0"/>
        </a:p>
      </dgm:t>
    </dgm:pt>
    <dgm:pt modelId="{21B09D63-F27E-4B43-8E1F-A863292999D8}" type="parTrans" cxnId="{46ADB233-B627-4EA7-ADF8-E1B1AD32BDAB}">
      <dgm:prSet/>
      <dgm:spPr/>
    </dgm:pt>
    <dgm:pt modelId="{5BA0341A-73B6-4E3A-97D2-8AAD819F8DBB}" type="sibTrans" cxnId="{46ADB233-B627-4EA7-ADF8-E1B1AD32BDAB}">
      <dgm:prSet/>
      <dgm:spPr/>
      <dgm:t>
        <a:bodyPr/>
        <a:lstStyle/>
        <a:p>
          <a:endParaRPr lang="es-ES"/>
        </a:p>
      </dgm:t>
    </dgm:pt>
    <dgm:pt modelId="{D90B1FCF-78C8-4E64-A20B-52D502C2481E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Región</a:t>
          </a:r>
          <a:endParaRPr lang="es-ES" dirty="0"/>
        </a:p>
      </dgm:t>
    </dgm:pt>
    <dgm:pt modelId="{55DFBA25-F827-4789-83B3-3E3B1846FF4E}" type="parTrans" cxnId="{12E2DEF5-FBC2-4AAC-BC31-BFC82B7903FF}">
      <dgm:prSet/>
      <dgm:spPr/>
    </dgm:pt>
    <dgm:pt modelId="{4E5EB071-ABD9-4778-AAD7-D9B47B56E069}" type="sibTrans" cxnId="{12E2DEF5-FBC2-4AAC-BC31-BFC82B7903FF}">
      <dgm:prSet/>
      <dgm:spPr/>
    </dgm:pt>
    <dgm:pt modelId="{5689E7FC-2984-4205-BB49-43DDCC01F50A}" type="pres">
      <dgm:prSet presAssocID="{89DF9D62-93A0-4BE8-8757-9CD1179D2920}" presName="linearFlow" presStyleCnt="0">
        <dgm:presLayoutVars>
          <dgm:resizeHandles val="exact"/>
        </dgm:presLayoutVars>
      </dgm:prSet>
      <dgm:spPr/>
    </dgm:pt>
    <dgm:pt modelId="{1B919F73-46B6-472D-B6C6-F40D2FF17592}" type="pres">
      <dgm:prSet presAssocID="{FF66CD20-F3B4-4893-9C1C-303E2BC6DE0A}" presName="node" presStyleLbl="node1" presStyleIdx="0" presStyleCnt="3">
        <dgm:presLayoutVars>
          <dgm:bulletEnabled val="1"/>
        </dgm:presLayoutVars>
      </dgm:prSet>
      <dgm:spPr/>
    </dgm:pt>
    <dgm:pt modelId="{E89ED88D-550A-4665-9FE3-3879917D6A02}" type="pres">
      <dgm:prSet presAssocID="{631CA7B7-AC8E-4777-9A72-BB3456FD67B8}" presName="sibTrans" presStyleLbl="sibTrans2D1" presStyleIdx="0" presStyleCnt="2"/>
      <dgm:spPr/>
    </dgm:pt>
    <dgm:pt modelId="{5D4A8F2E-0BAA-47B3-8A67-F9B30DFB1E86}" type="pres">
      <dgm:prSet presAssocID="{631CA7B7-AC8E-4777-9A72-BB3456FD67B8}" presName="connectorText" presStyleLbl="sibTrans2D1" presStyleIdx="0" presStyleCnt="2"/>
      <dgm:spPr/>
    </dgm:pt>
    <dgm:pt modelId="{74D7519D-5C4E-4497-B6D2-FB0A1EF871D3}" type="pres">
      <dgm:prSet presAssocID="{19C7D1CC-DBD8-49B9-B02A-5669DD513454}" presName="node" presStyleLbl="node1" presStyleIdx="1" presStyleCnt="3">
        <dgm:presLayoutVars>
          <dgm:bulletEnabled val="1"/>
        </dgm:presLayoutVars>
      </dgm:prSet>
      <dgm:spPr/>
    </dgm:pt>
    <dgm:pt modelId="{CD5FB8AD-9E77-4E62-9FBA-26526A3A640E}" type="pres">
      <dgm:prSet presAssocID="{5BA0341A-73B6-4E3A-97D2-8AAD819F8DBB}" presName="sibTrans" presStyleLbl="sibTrans2D1" presStyleIdx="1" presStyleCnt="2"/>
      <dgm:spPr/>
    </dgm:pt>
    <dgm:pt modelId="{E24A32AF-FC47-41E7-B998-4933F028966F}" type="pres">
      <dgm:prSet presAssocID="{5BA0341A-73B6-4E3A-97D2-8AAD819F8DBB}" presName="connectorText" presStyleLbl="sibTrans2D1" presStyleIdx="1" presStyleCnt="2"/>
      <dgm:spPr/>
    </dgm:pt>
    <dgm:pt modelId="{E6147263-65ED-42DE-8A8B-A218A64CCBB7}" type="pres">
      <dgm:prSet presAssocID="{D90B1FCF-78C8-4E64-A20B-52D502C2481E}" presName="node" presStyleLbl="node1" presStyleIdx="2" presStyleCnt="3">
        <dgm:presLayoutVars>
          <dgm:bulletEnabled val="1"/>
        </dgm:presLayoutVars>
      </dgm:prSet>
      <dgm:spPr/>
    </dgm:pt>
  </dgm:ptLst>
  <dgm:cxnLst>
    <dgm:cxn modelId="{46ADB233-B627-4EA7-ADF8-E1B1AD32BDAB}" srcId="{89DF9D62-93A0-4BE8-8757-9CD1179D2920}" destId="{19C7D1CC-DBD8-49B9-B02A-5669DD513454}" srcOrd="1" destOrd="0" parTransId="{21B09D63-F27E-4B43-8E1F-A863292999D8}" sibTransId="{5BA0341A-73B6-4E3A-97D2-8AAD819F8DBB}"/>
    <dgm:cxn modelId="{C5C54E4C-E71F-425A-8A3B-80159F451FBE}" type="presOf" srcId="{631CA7B7-AC8E-4777-9A72-BB3456FD67B8}" destId="{E89ED88D-550A-4665-9FE3-3879917D6A02}" srcOrd="0" destOrd="0" presId="urn:microsoft.com/office/officeart/2005/8/layout/process2"/>
    <dgm:cxn modelId="{D64E574D-403E-4A3F-A13F-036B71F5EDF7}" type="presOf" srcId="{89DF9D62-93A0-4BE8-8757-9CD1179D2920}" destId="{5689E7FC-2984-4205-BB49-43DDCC01F50A}" srcOrd="0" destOrd="0" presId="urn:microsoft.com/office/officeart/2005/8/layout/process2"/>
    <dgm:cxn modelId="{35F6AB6E-EC83-47CF-9662-1E1C71F0F93E}" type="presOf" srcId="{FF66CD20-F3B4-4893-9C1C-303E2BC6DE0A}" destId="{1B919F73-46B6-472D-B6C6-F40D2FF17592}" srcOrd="0" destOrd="0" presId="urn:microsoft.com/office/officeart/2005/8/layout/process2"/>
    <dgm:cxn modelId="{DAE9667E-ED43-4AF3-8263-08022B6BD9C8}" type="presOf" srcId="{D90B1FCF-78C8-4E64-A20B-52D502C2481E}" destId="{E6147263-65ED-42DE-8A8B-A218A64CCBB7}" srcOrd="0" destOrd="0" presId="urn:microsoft.com/office/officeart/2005/8/layout/process2"/>
    <dgm:cxn modelId="{6BDC9E8F-AA56-4BA6-B203-73CD6467594F}" type="presOf" srcId="{631CA7B7-AC8E-4777-9A72-BB3456FD67B8}" destId="{5D4A8F2E-0BAA-47B3-8A67-F9B30DFB1E86}" srcOrd="1" destOrd="0" presId="urn:microsoft.com/office/officeart/2005/8/layout/process2"/>
    <dgm:cxn modelId="{2C6DAB9B-14E8-4BF3-9096-29F740D4E3D7}" srcId="{89DF9D62-93A0-4BE8-8757-9CD1179D2920}" destId="{FF66CD20-F3B4-4893-9C1C-303E2BC6DE0A}" srcOrd="0" destOrd="0" parTransId="{533E07CE-4CF6-422E-AA48-58DEA7313E03}" sibTransId="{631CA7B7-AC8E-4777-9A72-BB3456FD67B8}"/>
    <dgm:cxn modelId="{A93D5E9C-3C3E-48AF-A8DC-3589BB0CEA98}" type="presOf" srcId="{5BA0341A-73B6-4E3A-97D2-8AAD819F8DBB}" destId="{CD5FB8AD-9E77-4E62-9FBA-26526A3A640E}" srcOrd="0" destOrd="0" presId="urn:microsoft.com/office/officeart/2005/8/layout/process2"/>
    <dgm:cxn modelId="{A4B6A1AF-FD59-43AF-A5B8-E63693062C3B}" type="presOf" srcId="{19C7D1CC-DBD8-49B9-B02A-5669DD513454}" destId="{74D7519D-5C4E-4497-B6D2-FB0A1EF871D3}" srcOrd="0" destOrd="0" presId="urn:microsoft.com/office/officeart/2005/8/layout/process2"/>
    <dgm:cxn modelId="{0EFE8EE2-B644-44A9-9410-C5E99030CB90}" type="presOf" srcId="{5BA0341A-73B6-4E3A-97D2-8AAD819F8DBB}" destId="{E24A32AF-FC47-41E7-B998-4933F028966F}" srcOrd="1" destOrd="0" presId="urn:microsoft.com/office/officeart/2005/8/layout/process2"/>
    <dgm:cxn modelId="{12E2DEF5-FBC2-4AAC-BC31-BFC82B7903FF}" srcId="{89DF9D62-93A0-4BE8-8757-9CD1179D2920}" destId="{D90B1FCF-78C8-4E64-A20B-52D502C2481E}" srcOrd="2" destOrd="0" parTransId="{55DFBA25-F827-4789-83B3-3E3B1846FF4E}" sibTransId="{4E5EB071-ABD9-4778-AAD7-D9B47B56E069}"/>
    <dgm:cxn modelId="{A2671F8A-C858-4ACE-B638-16175405C04B}" type="presParOf" srcId="{5689E7FC-2984-4205-BB49-43DDCC01F50A}" destId="{1B919F73-46B6-472D-B6C6-F40D2FF17592}" srcOrd="0" destOrd="0" presId="urn:microsoft.com/office/officeart/2005/8/layout/process2"/>
    <dgm:cxn modelId="{8E5E45CA-71A9-4169-B074-05C97999C00B}" type="presParOf" srcId="{5689E7FC-2984-4205-BB49-43DDCC01F50A}" destId="{E89ED88D-550A-4665-9FE3-3879917D6A02}" srcOrd="1" destOrd="0" presId="urn:microsoft.com/office/officeart/2005/8/layout/process2"/>
    <dgm:cxn modelId="{C2E2B16E-E71A-4FFE-B689-E9657ECC4E6B}" type="presParOf" srcId="{E89ED88D-550A-4665-9FE3-3879917D6A02}" destId="{5D4A8F2E-0BAA-47B3-8A67-F9B30DFB1E86}" srcOrd="0" destOrd="0" presId="urn:microsoft.com/office/officeart/2005/8/layout/process2"/>
    <dgm:cxn modelId="{8BD11A40-6828-46E9-B41E-A087AB4283BF}" type="presParOf" srcId="{5689E7FC-2984-4205-BB49-43DDCC01F50A}" destId="{74D7519D-5C4E-4497-B6D2-FB0A1EF871D3}" srcOrd="2" destOrd="0" presId="urn:microsoft.com/office/officeart/2005/8/layout/process2"/>
    <dgm:cxn modelId="{7D52075F-63BB-498C-B94B-6FB49FDDF0D1}" type="presParOf" srcId="{5689E7FC-2984-4205-BB49-43DDCC01F50A}" destId="{CD5FB8AD-9E77-4E62-9FBA-26526A3A640E}" srcOrd="3" destOrd="0" presId="urn:microsoft.com/office/officeart/2005/8/layout/process2"/>
    <dgm:cxn modelId="{AA3A651A-5276-4F62-A55F-DE8A999F529C}" type="presParOf" srcId="{CD5FB8AD-9E77-4E62-9FBA-26526A3A640E}" destId="{E24A32AF-FC47-41E7-B998-4933F028966F}" srcOrd="0" destOrd="0" presId="urn:microsoft.com/office/officeart/2005/8/layout/process2"/>
    <dgm:cxn modelId="{051E0605-524C-4385-8AEE-A1BBE270A2DD}" type="presParOf" srcId="{5689E7FC-2984-4205-BB49-43DDCC01F50A}" destId="{E6147263-65ED-42DE-8A8B-A218A64CCB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DF9D62-93A0-4BE8-8757-9CD1179D2920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FF66CD20-F3B4-4893-9C1C-303E2BC6DE0A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País</a:t>
          </a:r>
          <a:endParaRPr lang="es-ES" dirty="0"/>
        </a:p>
      </dgm:t>
    </dgm:pt>
    <dgm:pt modelId="{533E07CE-4CF6-422E-AA48-58DEA7313E03}" type="parTrans" cxnId="{2C6DAB9B-14E8-4BF3-9096-29F740D4E3D7}">
      <dgm:prSet/>
      <dgm:spPr/>
    </dgm:pt>
    <dgm:pt modelId="{631CA7B7-AC8E-4777-9A72-BB3456FD67B8}" type="sibTrans" cxnId="{2C6DAB9B-14E8-4BF3-9096-29F740D4E3D7}">
      <dgm:prSet/>
      <dgm:spPr/>
      <dgm:t>
        <a:bodyPr/>
        <a:lstStyle/>
        <a:p>
          <a:endParaRPr lang="es-ES"/>
        </a:p>
      </dgm:t>
    </dgm:pt>
    <dgm:pt modelId="{19C7D1CC-DBD8-49B9-B02A-5669DD513454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Provincia</a:t>
          </a:r>
          <a:endParaRPr lang="es-ES" dirty="0"/>
        </a:p>
      </dgm:t>
    </dgm:pt>
    <dgm:pt modelId="{21B09D63-F27E-4B43-8E1F-A863292999D8}" type="parTrans" cxnId="{46ADB233-B627-4EA7-ADF8-E1B1AD32BDAB}">
      <dgm:prSet/>
      <dgm:spPr/>
    </dgm:pt>
    <dgm:pt modelId="{5BA0341A-73B6-4E3A-97D2-8AAD819F8DBB}" type="sibTrans" cxnId="{46ADB233-B627-4EA7-ADF8-E1B1AD32BDAB}">
      <dgm:prSet/>
      <dgm:spPr/>
      <dgm:t>
        <a:bodyPr/>
        <a:lstStyle/>
        <a:p>
          <a:endParaRPr lang="es-ES"/>
        </a:p>
      </dgm:t>
    </dgm:pt>
    <dgm:pt modelId="{D90B1FCF-78C8-4E64-A20B-52D502C2481E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Región</a:t>
          </a:r>
          <a:endParaRPr lang="es-ES" dirty="0"/>
        </a:p>
      </dgm:t>
    </dgm:pt>
    <dgm:pt modelId="{55DFBA25-F827-4789-83B3-3E3B1846FF4E}" type="parTrans" cxnId="{12E2DEF5-FBC2-4AAC-BC31-BFC82B7903FF}">
      <dgm:prSet/>
      <dgm:spPr/>
    </dgm:pt>
    <dgm:pt modelId="{4E5EB071-ABD9-4778-AAD7-D9B47B56E069}" type="sibTrans" cxnId="{12E2DEF5-FBC2-4AAC-BC31-BFC82B7903FF}">
      <dgm:prSet/>
      <dgm:spPr/>
    </dgm:pt>
    <dgm:pt modelId="{5689E7FC-2984-4205-BB49-43DDCC01F50A}" type="pres">
      <dgm:prSet presAssocID="{89DF9D62-93A0-4BE8-8757-9CD1179D2920}" presName="linearFlow" presStyleCnt="0">
        <dgm:presLayoutVars>
          <dgm:resizeHandles val="exact"/>
        </dgm:presLayoutVars>
      </dgm:prSet>
      <dgm:spPr/>
    </dgm:pt>
    <dgm:pt modelId="{1B919F73-46B6-472D-B6C6-F40D2FF17592}" type="pres">
      <dgm:prSet presAssocID="{FF66CD20-F3B4-4893-9C1C-303E2BC6DE0A}" presName="node" presStyleLbl="node1" presStyleIdx="0" presStyleCnt="3">
        <dgm:presLayoutVars>
          <dgm:bulletEnabled val="1"/>
        </dgm:presLayoutVars>
      </dgm:prSet>
      <dgm:spPr/>
    </dgm:pt>
    <dgm:pt modelId="{E89ED88D-550A-4665-9FE3-3879917D6A02}" type="pres">
      <dgm:prSet presAssocID="{631CA7B7-AC8E-4777-9A72-BB3456FD67B8}" presName="sibTrans" presStyleLbl="sibTrans2D1" presStyleIdx="0" presStyleCnt="2"/>
      <dgm:spPr/>
    </dgm:pt>
    <dgm:pt modelId="{5D4A8F2E-0BAA-47B3-8A67-F9B30DFB1E86}" type="pres">
      <dgm:prSet presAssocID="{631CA7B7-AC8E-4777-9A72-BB3456FD67B8}" presName="connectorText" presStyleLbl="sibTrans2D1" presStyleIdx="0" presStyleCnt="2"/>
      <dgm:spPr/>
    </dgm:pt>
    <dgm:pt modelId="{74D7519D-5C4E-4497-B6D2-FB0A1EF871D3}" type="pres">
      <dgm:prSet presAssocID="{19C7D1CC-DBD8-49B9-B02A-5669DD513454}" presName="node" presStyleLbl="node1" presStyleIdx="1" presStyleCnt="3">
        <dgm:presLayoutVars>
          <dgm:bulletEnabled val="1"/>
        </dgm:presLayoutVars>
      </dgm:prSet>
      <dgm:spPr/>
    </dgm:pt>
    <dgm:pt modelId="{CD5FB8AD-9E77-4E62-9FBA-26526A3A640E}" type="pres">
      <dgm:prSet presAssocID="{5BA0341A-73B6-4E3A-97D2-8AAD819F8DBB}" presName="sibTrans" presStyleLbl="sibTrans2D1" presStyleIdx="1" presStyleCnt="2"/>
      <dgm:spPr/>
    </dgm:pt>
    <dgm:pt modelId="{E24A32AF-FC47-41E7-B998-4933F028966F}" type="pres">
      <dgm:prSet presAssocID="{5BA0341A-73B6-4E3A-97D2-8AAD819F8DBB}" presName="connectorText" presStyleLbl="sibTrans2D1" presStyleIdx="1" presStyleCnt="2"/>
      <dgm:spPr/>
    </dgm:pt>
    <dgm:pt modelId="{E6147263-65ED-42DE-8A8B-A218A64CCBB7}" type="pres">
      <dgm:prSet presAssocID="{D90B1FCF-78C8-4E64-A20B-52D502C2481E}" presName="node" presStyleLbl="node1" presStyleIdx="2" presStyleCnt="3">
        <dgm:presLayoutVars>
          <dgm:bulletEnabled val="1"/>
        </dgm:presLayoutVars>
      </dgm:prSet>
      <dgm:spPr/>
    </dgm:pt>
  </dgm:ptLst>
  <dgm:cxnLst>
    <dgm:cxn modelId="{46ADB233-B627-4EA7-ADF8-E1B1AD32BDAB}" srcId="{89DF9D62-93A0-4BE8-8757-9CD1179D2920}" destId="{19C7D1CC-DBD8-49B9-B02A-5669DD513454}" srcOrd="1" destOrd="0" parTransId="{21B09D63-F27E-4B43-8E1F-A863292999D8}" sibTransId="{5BA0341A-73B6-4E3A-97D2-8AAD819F8DBB}"/>
    <dgm:cxn modelId="{C5C54E4C-E71F-425A-8A3B-80159F451FBE}" type="presOf" srcId="{631CA7B7-AC8E-4777-9A72-BB3456FD67B8}" destId="{E89ED88D-550A-4665-9FE3-3879917D6A02}" srcOrd="0" destOrd="0" presId="urn:microsoft.com/office/officeart/2005/8/layout/process2"/>
    <dgm:cxn modelId="{D64E574D-403E-4A3F-A13F-036B71F5EDF7}" type="presOf" srcId="{89DF9D62-93A0-4BE8-8757-9CD1179D2920}" destId="{5689E7FC-2984-4205-BB49-43DDCC01F50A}" srcOrd="0" destOrd="0" presId="urn:microsoft.com/office/officeart/2005/8/layout/process2"/>
    <dgm:cxn modelId="{35F6AB6E-EC83-47CF-9662-1E1C71F0F93E}" type="presOf" srcId="{FF66CD20-F3B4-4893-9C1C-303E2BC6DE0A}" destId="{1B919F73-46B6-472D-B6C6-F40D2FF17592}" srcOrd="0" destOrd="0" presId="urn:microsoft.com/office/officeart/2005/8/layout/process2"/>
    <dgm:cxn modelId="{DAE9667E-ED43-4AF3-8263-08022B6BD9C8}" type="presOf" srcId="{D90B1FCF-78C8-4E64-A20B-52D502C2481E}" destId="{E6147263-65ED-42DE-8A8B-A218A64CCBB7}" srcOrd="0" destOrd="0" presId="urn:microsoft.com/office/officeart/2005/8/layout/process2"/>
    <dgm:cxn modelId="{6BDC9E8F-AA56-4BA6-B203-73CD6467594F}" type="presOf" srcId="{631CA7B7-AC8E-4777-9A72-BB3456FD67B8}" destId="{5D4A8F2E-0BAA-47B3-8A67-F9B30DFB1E86}" srcOrd="1" destOrd="0" presId="urn:microsoft.com/office/officeart/2005/8/layout/process2"/>
    <dgm:cxn modelId="{2C6DAB9B-14E8-4BF3-9096-29F740D4E3D7}" srcId="{89DF9D62-93A0-4BE8-8757-9CD1179D2920}" destId="{FF66CD20-F3B4-4893-9C1C-303E2BC6DE0A}" srcOrd="0" destOrd="0" parTransId="{533E07CE-4CF6-422E-AA48-58DEA7313E03}" sibTransId="{631CA7B7-AC8E-4777-9A72-BB3456FD67B8}"/>
    <dgm:cxn modelId="{A93D5E9C-3C3E-48AF-A8DC-3589BB0CEA98}" type="presOf" srcId="{5BA0341A-73B6-4E3A-97D2-8AAD819F8DBB}" destId="{CD5FB8AD-9E77-4E62-9FBA-26526A3A640E}" srcOrd="0" destOrd="0" presId="urn:microsoft.com/office/officeart/2005/8/layout/process2"/>
    <dgm:cxn modelId="{A4B6A1AF-FD59-43AF-A5B8-E63693062C3B}" type="presOf" srcId="{19C7D1CC-DBD8-49B9-B02A-5669DD513454}" destId="{74D7519D-5C4E-4497-B6D2-FB0A1EF871D3}" srcOrd="0" destOrd="0" presId="urn:microsoft.com/office/officeart/2005/8/layout/process2"/>
    <dgm:cxn modelId="{0EFE8EE2-B644-44A9-9410-C5E99030CB90}" type="presOf" srcId="{5BA0341A-73B6-4E3A-97D2-8AAD819F8DBB}" destId="{E24A32AF-FC47-41E7-B998-4933F028966F}" srcOrd="1" destOrd="0" presId="urn:microsoft.com/office/officeart/2005/8/layout/process2"/>
    <dgm:cxn modelId="{12E2DEF5-FBC2-4AAC-BC31-BFC82B7903FF}" srcId="{89DF9D62-93A0-4BE8-8757-9CD1179D2920}" destId="{D90B1FCF-78C8-4E64-A20B-52D502C2481E}" srcOrd="2" destOrd="0" parTransId="{55DFBA25-F827-4789-83B3-3E3B1846FF4E}" sibTransId="{4E5EB071-ABD9-4778-AAD7-D9B47B56E069}"/>
    <dgm:cxn modelId="{A2671F8A-C858-4ACE-B638-16175405C04B}" type="presParOf" srcId="{5689E7FC-2984-4205-BB49-43DDCC01F50A}" destId="{1B919F73-46B6-472D-B6C6-F40D2FF17592}" srcOrd="0" destOrd="0" presId="urn:microsoft.com/office/officeart/2005/8/layout/process2"/>
    <dgm:cxn modelId="{8E5E45CA-71A9-4169-B074-05C97999C00B}" type="presParOf" srcId="{5689E7FC-2984-4205-BB49-43DDCC01F50A}" destId="{E89ED88D-550A-4665-9FE3-3879917D6A02}" srcOrd="1" destOrd="0" presId="urn:microsoft.com/office/officeart/2005/8/layout/process2"/>
    <dgm:cxn modelId="{C2E2B16E-E71A-4FFE-B689-E9657ECC4E6B}" type="presParOf" srcId="{E89ED88D-550A-4665-9FE3-3879917D6A02}" destId="{5D4A8F2E-0BAA-47B3-8A67-F9B30DFB1E86}" srcOrd="0" destOrd="0" presId="urn:microsoft.com/office/officeart/2005/8/layout/process2"/>
    <dgm:cxn modelId="{8BD11A40-6828-46E9-B41E-A087AB4283BF}" type="presParOf" srcId="{5689E7FC-2984-4205-BB49-43DDCC01F50A}" destId="{74D7519D-5C4E-4497-B6D2-FB0A1EF871D3}" srcOrd="2" destOrd="0" presId="urn:microsoft.com/office/officeart/2005/8/layout/process2"/>
    <dgm:cxn modelId="{7D52075F-63BB-498C-B94B-6FB49FDDF0D1}" type="presParOf" srcId="{5689E7FC-2984-4205-BB49-43DDCC01F50A}" destId="{CD5FB8AD-9E77-4E62-9FBA-26526A3A640E}" srcOrd="3" destOrd="0" presId="urn:microsoft.com/office/officeart/2005/8/layout/process2"/>
    <dgm:cxn modelId="{AA3A651A-5276-4F62-A55F-DE8A999F529C}" type="presParOf" srcId="{CD5FB8AD-9E77-4E62-9FBA-26526A3A640E}" destId="{E24A32AF-FC47-41E7-B998-4933F028966F}" srcOrd="0" destOrd="0" presId="urn:microsoft.com/office/officeart/2005/8/layout/process2"/>
    <dgm:cxn modelId="{051E0605-524C-4385-8AEE-A1BBE270A2DD}" type="presParOf" srcId="{5689E7FC-2984-4205-BB49-43DDCC01F50A}" destId="{E6147263-65ED-42DE-8A8B-A218A64CCB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17B8C8-D4E0-4E95-A841-187D46095DB4}" type="doc">
      <dgm:prSet loTypeId="urn:microsoft.com/office/officeart/2005/8/layout/hProcess7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534ACACE-529F-4DE5-B4AA-706F793B4C14}">
      <dgm:prSet phldrT="[Texto]" phldr="0"/>
      <dgm:spPr/>
      <dgm:t>
        <a:bodyPr/>
        <a:lstStyle/>
        <a:p>
          <a:endParaRPr lang="es-ES" dirty="0"/>
        </a:p>
      </dgm:t>
    </dgm:pt>
    <dgm:pt modelId="{E3CCAD14-72F0-4475-B5D0-A7D9C028BBAF}" type="parTrans" cxnId="{81E84CB9-0AB8-4FF8-850F-806466486CB8}">
      <dgm:prSet/>
      <dgm:spPr/>
      <dgm:t>
        <a:bodyPr/>
        <a:lstStyle/>
        <a:p>
          <a:endParaRPr lang="es-ES"/>
        </a:p>
      </dgm:t>
    </dgm:pt>
    <dgm:pt modelId="{68FECB7E-646A-4D14-8709-7744C4B1F8AA}" type="sibTrans" cxnId="{81E84CB9-0AB8-4FF8-850F-806466486CB8}">
      <dgm:prSet/>
      <dgm:spPr/>
      <dgm:t>
        <a:bodyPr/>
        <a:lstStyle/>
        <a:p>
          <a:endParaRPr lang="es-ES"/>
        </a:p>
      </dgm:t>
    </dgm:pt>
    <dgm:pt modelId="{D4F59DBF-2506-4B02-B30F-2D5F1E007621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Método reverse  + columna check</a:t>
          </a:r>
          <a:endParaRPr lang="es-ES" dirty="0"/>
        </a:p>
      </dgm:t>
    </dgm:pt>
    <dgm:pt modelId="{AE941DEE-3FF7-4B70-AEA7-6ED2806E9FD5}" type="parTrans" cxnId="{79FAC8C7-7A6C-407A-BE8C-D16B3D2AEA7B}">
      <dgm:prSet/>
      <dgm:spPr/>
      <dgm:t>
        <a:bodyPr/>
        <a:lstStyle/>
        <a:p>
          <a:endParaRPr lang="es-ES"/>
        </a:p>
      </dgm:t>
    </dgm:pt>
    <dgm:pt modelId="{78EC9F6C-238C-4611-9594-F7EBB0A1BC27}" type="sibTrans" cxnId="{79FAC8C7-7A6C-407A-BE8C-D16B3D2AEA7B}">
      <dgm:prSet/>
      <dgm:spPr/>
      <dgm:t>
        <a:bodyPr/>
        <a:lstStyle/>
        <a:p>
          <a:endParaRPr lang="es-ES"/>
        </a:p>
      </dgm:t>
    </dgm:pt>
    <dgm:pt modelId="{AF046AE1-B378-47AA-8ACF-BDACB1ED2E6A}">
      <dgm:prSet phldrT="[Texto]" phldr="0"/>
      <dgm:spPr/>
      <dgm:t>
        <a:bodyPr/>
        <a:lstStyle/>
        <a:p>
          <a:endParaRPr lang="es-ES" dirty="0"/>
        </a:p>
      </dgm:t>
    </dgm:pt>
    <dgm:pt modelId="{AF4756F2-E35F-4343-AEE3-7D837CFEBBA9}" type="parTrans" cxnId="{A58F3E3D-A1C3-4A2D-8BD7-D55F956306D3}">
      <dgm:prSet/>
      <dgm:spPr/>
      <dgm:t>
        <a:bodyPr/>
        <a:lstStyle/>
        <a:p>
          <a:endParaRPr lang="es-ES"/>
        </a:p>
      </dgm:t>
    </dgm:pt>
    <dgm:pt modelId="{89614B82-5095-4499-B854-FEE3987697D2}" type="sibTrans" cxnId="{A58F3E3D-A1C3-4A2D-8BD7-D55F956306D3}">
      <dgm:prSet/>
      <dgm:spPr/>
      <dgm:t>
        <a:bodyPr/>
        <a:lstStyle/>
        <a:p>
          <a:endParaRPr lang="es-ES"/>
        </a:p>
      </dgm:t>
    </dgm:pt>
    <dgm:pt modelId="{9C90A0CD-2F0F-434C-BA1A-D1BA0EE4EB64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Refactorizar en la medida de lo posible dichos valores</a:t>
          </a:r>
          <a:endParaRPr lang="es-ES" dirty="0"/>
        </a:p>
      </dgm:t>
    </dgm:pt>
    <dgm:pt modelId="{4BB8CBA4-0FB1-42D2-BA33-C64D067D384B}" type="parTrans" cxnId="{735A3C9D-D65D-4424-935F-3379C8AB17A3}">
      <dgm:prSet/>
      <dgm:spPr/>
      <dgm:t>
        <a:bodyPr/>
        <a:lstStyle/>
        <a:p>
          <a:endParaRPr lang="es-ES"/>
        </a:p>
      </dgm:t>
    </dgm:pt>
    <dgm:pt modelId="{C223DA80-0877-473C-BD43-C9151CE5139F}" type="sibTrans" cxnId="{735A3C9D-D65D-4424-935F-3379C8AB17A3}">
      <dgm:prSet/>
      <dgm:spPr/>
      <dgm:t>
        <a:bodyPr/>
        <a:lstStyle/>
        <a:p>
          <a:endParaRPr lang="es-ES"/>
        </a:p>
      </dgm:t>
    </dgm:pt>
    <dgm:pt modelId="{8BDACBFD-7608-49CF-AFCF-3FFAE3634F40}">
      <dgm:prSet phldr="0"/>
      <dgm:spPr/>
      <dgm:t>
        <a:bodyPr/>
        <a:lstStyle/>
        <a:p>
          <a:pPr rtl="0"/>
          <a:endParaRPr lang="es-ES" dirty="0">
            <a:latin typeface="Calibri Light" panose="020F0302020204030204"/>
          </a:endParaRPr>
        </a:p>
      </dgm:t>
    </dgm:pt>
    <dgm:pt modelId="{93CF3D28-3F33-413D-AD12-5BFA150ABBFF}" type="parTrans" cxnId="{0237D3A5-333F-402B-A813-C0520CE847C7}">
      <dgm:prSet/>
      <dgm:spPr/>
    </dgm:pt>
    <dgm:pt modelId="{0769E627-D771-47EF-9910-CEEC38F724CC}" type="sibTrans" cxnId="{0237D3A5-333F-402B-A813-C0520CE847C7}">
      <dgm:prSet/>
      <dgm:spPr/>
    </dgm:pt>
    <dgm:pt modelId="{148059AC-D984-404B-91C6-0E6106DBC965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Analizar valores incorrectos</a:t>
          </a:r>
        </a:p>
      </dgm:t>
    </dgm:pt>
    <dgm:pt modelId="{6F9B7EEC-568E-4299-A5D8-CD538A15FB54}" type="parTrans" cxnId="{0376007E-DCF0-474F-AA5F-A9CB28C0CAEF}">
      <dgm:prSet/>
      <dgm:spPr/>
    </dgm:pt>
    <dgm:pt modelId="{4EB73F14-FEA1-4830-8BC5-351589938CF5}" type="sibTrans" cxnId="{0376007E-DCF0-474F-AA5F-A9CB28C0CAEF}">
      <dgm:prSet/>
      <dgm:spPr/>
    </dgm:pt>
    <dgm:pt modelId="{7CB6CAB0-B269-49F0-949B-CD43041D8854}" type="pres">
      <dgm:prSet presAssocID="{DE17B8C8-D4E0-4E95-A841-187D46095DB4}" presName="Name0" presStyleCnt="0">
        <dgm:presLayoutVars>
          <dgm:dir/>
          <dgm:animLvl val="lvl"/>
          <dgm:resizeHandles val="exact"/>
        </dgm:presLayoutVars>
      </dgm:prSet>
      <dgm:spPr/>
    </dgm:pt>
    <dgm:pt modelId="{84D0997D-EB83-4687-B388-9CFC10348B0A}" type="pres">
      <dgm:prSet presAssocID="{534ACACE-529F-4DE5-B4AA-706F793B4C14}" presName="compositeNode" presStyleCnt="0">
        <dgm:presLayoutVars>
          <dgm:bulletEnabled val="1"/>
        </dgm:presLayoutVars>
      </dgm:prSet>
      <dgm:spPr/>
    </dgm:pt>
    <dgm:pt modelId="{48078015-BDCA-4714-ABFD-109BA3BC906A}" type="pres">
      <dgm:prSet presAssocID="{534ACACE-529F-4DE5-B4AA-706F793B4C14}" presName="bgRect" presStyleLbl="node1" presStyleIdx="0" presStyleCnt="3"/>
      <dgm:spPr/>
    </dgm:pt>
    <dgm:pt modelId="{4D9563B4-B53D-40D0-86CC-189289E8C3E9}" type="pres">
      <dgm:prSet presAssocID="{534ACACE-529F-4DE5-B4AA-706F793B4C1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E3184BA-A15D-4875-9FC7-D0334C6260B5}" type="pres">
      <dgm:prSet presAssocID="{534ACACE-529F-4DE5-B4AA-706F793B4C14}" presName="childNode" presStyleLbl="node1" presStyleIdx="0" presStyleCnt="3">
        <dgm:presLayoutVars>
          <dgm:bulletEnabled val="1"/>
        </dgm:presLayoutVars>
      </dgm:prSet>
      <dgm:spPr/>
    </dgm:pt>
    <dgm:pt modelId="{B04208D9-A829-4C07-88D8-EEF27D2101E4}" type="pres">
      <dgm:prSet presAssocID="{68FECB7E-646A-4D14-8709-7744C4B1F8AA}" presName="hSp" presStyleCnt="0"/>
      <dgm:spPr/>
    </dgm:pt>
    <dgm:pt modelId="{4AA2BC6C-D8FE-4D59-8225-AB81E0183F5A}" type="pres">
      <dgm:prSet presAssocID="{68FECB7E-646A-4D14-8709-7744C4B1F8AA}" presName="vProcSp" presStyleCnt="0"/>
      <dgm:spPr/>
    </dgm:pt>
    <dgm:pt modelId="{5516D875-4DB4-46F3-B900-486C123D1DDA}" type="pres">
      <dgm:prSet presAssocID="{68FECB7E-646A-4D14-8709-7744C4B1F8AA}" presName="vSp1" presStyleCnt="0"/>
      <dgm:spPr/>
    </dgm:pt>
    <dgm:pt modelId="{546B0F70-8633-414C-938E-27E744FF8406}" type="pres">
      <dgm:prSet presAssocID="{68FECB7E-646A-4D14-8709-7744C4B1F8AA}" presName="simulatedConn" presStyleLbl="solidFgAcc1" presStyleIdx="0" presStyleCnt="2"/>
      <dgm:spPr/>
    </dgm:pt>
    <dgm:pt modelId="{E7CB1D45-938F-4957-B6B7-FA2E433948A8}" type="pres">
      <dgm:prSet presAssocID="{68FECB7E-646A-4D14-8709-7744C4B1F8AA}" presName="vSp2" presStyleCnt="0"/>
      <dgm:spPr/>
    </dgm:pt>
    <dgm:pt modelId="{04AC2F7B-27E2-44A2-9750-A4C207126D27}" type="pres">
      <dgm:prSet presAssocID="{68FECB7E-646A-4D14-8709-7744C4B1F8AA}" presName="sibTrans" presStyleCnt="0"/>
      <dgm:spPr/>
    </dgm:pt>
    <dgm:pt modelId="{5E3A5672-C181-4905-8CF7-B0FD5775D9D7}" type="pres">
      <dgm:prSet presAssocID="{8BDACBFD-7608-49CF-AFCF-3FFAE3634F40}" presName="compositeNode" presStyleCnt="0">
        <dgm:presLayoutVars>
          <dgm:bulletEnabled val="1"/>
        </dgm:presLayoutVars>
      </dgm:prSet>
      <dgm:spPr/>
    </dgm:pt>
    <dgm:pt modelId="{E99B94D4-3F46-4741-9B92-4B10C6BEBF18}" type="pres">
      <dgm:prSet presAssocID="{8BDACBFD-7608-49CF-AFCF-3FFAE3634F40}" presName="bgRect" presStyleLbl="node1" presStyleIdx="1" presStyleCnt="3"/>
      <dgm:spPr/>
    </dgm:pt>
    <dgm:pt modelId="{254AE361-708B-4F4E-A403-125BDF258B26}" type="pres">
      <dgm:prSet presAssocID="{8BDACBFD-7608-49CF-AFCF-3FFAE3634F40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DDA8CC53-12AE-4A3A-A827-E196DB4FE628}" type="pres">
      <dgm:prSet presAssocID="{8BDACBFD-7608-49CF-AFCF-3FFAE3634F40}" presName="childNode" presStyleLbl="node1" presStyleIdx="1" presStyleCnt="3">
        <dgm:presLayoutVars>
          <dgm:bulletEnabled val="1"/>
        </dgm:presLayoutVars>
      </dgm:prSet>
      <dgm:spPr/>
    </dgm:pt>
    <dgm:pt modelId="{ACD06B7B-D007-45C7-AEA2-9F5D8AD0412E}" type="pres">
      <dgm:prSet presAssocID="{0769E627-D771-47EF-9910-CEEC38F724CC}" presName="hSp" presStyleCnt="0"/>
      <dgm:spPr/>
    </dgm:pt>
    <dgm:pt modelId="{6E3F7401-B7E8-492A-BC53-A71AF2CE1228}" type="pres">
      <dgm:prSet presAssocID="{0769E627-D771-47EF-9910-CEEC38F724CC}" presName="vProcSp" presStyleCnt="0"/>
      <dgm:spPr/>
    </dgm:pt>
    <dgm:pt modelId="{51BCA917-67F0-4204-A6F0-5926147DFB1B}" type="pres">
      <dgm:prSet presAssocID="{0769E627-D771-47EF-9910-CEEC38F724CC}" presName="vSp1" presStyleCnt="0"/>
      <dgm:spPr/>
    </dgm:pt>
    <dgm:pt modelId="{9F9008ED-535F-4C1D-A245-62983843CD30}" type="pres">
      <dgm:prSet presAssocID="{0769E627-D771-47EF-9910-CEEC38F724CC}" presName="simulatedConn" presStyleLbl="solidFgAcc1" presStyleIdx="1" presStyleCnt="2"/>
      <dgm:spPr/>
    </dgm:pt>
    <dgm:pt modelId="{E2ABEF42-B884-4972-A049-45ADDC07F8F8}" type="pres">
      <dgm:prSet presAssocID="{0769E627-D771-47EF-9910-CEEC38F724CC}" presName="vSp2" presStyleCnt="0"/>
      <dgm:spPr/>
    </dgm:pt>
    <dgm:pt modelId="{BF0332E1-FCB3-4291-AC7D-FF71F34C4942}" type="pres">
      <dgm:prSet presAssocID="{0769E627-D771-47EF-9910-CEEC38F724CC}" presName="sibTrans" presStyleCnt="0"/>
      <dgm:spPr/>
    </dgm:pt>
    <dgm:pt modelId="{EB423CBE-B58A-4B34-A045-8200BA3617A1}" type="pres">
      <dgm:prSet presAssocID="{AF046AE1-B378-47AA-8ACF-BDACB1ED2E6A}" presName="compositeNode" presStyleCnt="0">
        <dgm:presLayoutVars>
          <dgm:bulletEnabled val="1"/>
        </dgm:presLayoutVars>
      </dgm:prSet>
      <dgm:spPr/>
    </dgm:pt>
    <dgm:pt modelId="{20B80325-D000-4FDF-9C09-FFD4FD48B632}" type="pres">
      <dgm:prSet presAssocID="{AF046AE1-B378-47AA-8ACF-BDACB1ED2E6A}" presName="bgRect" presStyleLbl="node1" presStyleIdx="2" presStyleCnt="3"/>
      <dgm:spPr/>
    </dgm:pt>
    <dgm:pt modelId="{B7E97AE3-668C-49D0-9589-9A28D0B34EFC}" type="pres">
      <dgm:prSet presAssocID="{AF046AE1-B378-47AA-8ACF-BDACB1ED2E6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30CFAC4-1B01-4648-9614-41EACDAA219E}" type="pres">
      <dgm:prSet presAssocID="{AF046AE1-B378-47AA-8ACF-BDACB1ED2E6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3836822-D029-439B-B055-93811EE3D0C2}" type="presOf" srcId="{D4F59DBF-2506-4B02-B30F-2D5F1E007621}" destId="{2E3184BA-A15D-4875-9FC7-D0334C6260B5}" srcOrd="0" destOrd="0" presId="urn:microsoft.com/office/officeart/2005/8/layout/hProcess7"/>
    <dgm:cxn modelId="{7C513E2E-0D15-4AA0-B3C2-14F5575C7F5A}" type="presOf" srcId="{534ACACE-529F-4DE5-B4AA-706F793B4C14}" destId="{4D9563B4-B53D-40D0-86CC-189289E8C3E9}" srcOrd="1" destOrd="0" presId="urn:microsoft.com/office/officeart/2005/8/layout/hProcess7"/>
    <dgm:cxn modelId="{A58F3E3D-A1C3-4A2D-8BD7-D55F956306D3}" srcId="{DE17B8C8-D4E0-4E95-A841-187D46095DB4}" destId="{AF046AE1-B378-47AA-8ACF-BDACB1ED2E6A}" srcOrd="2" destOrd="0" parTransId="{AF4756F2-E35F-4343-AEE3-7D837CFEBBA9}" sibTransId="{89614B82-5095-4499-B854-FEE3987697D2}"/>
    <dgm:cxn modelId="{32536B6A-B7D9-4302-99F9-E42069112E84}" type="presOf" srcId="{AF046AE1-B378-47AA-8ACF-BDACB1ED2E6A}" destId="{20B80325-D000-4FDF-9C09-FFD4FD48B632}" srcOrd="0" destOrd="0" presId="urn:microsoft.com/office/officeart/2005/8/layout/hProcess7"/>
    <dgm:cxn modelId="{27DBC67A-E15A-46D6-9C23-517A95CC3D0B}" type="presOf" srcId="{9C90A0CD-2F0F-434C-BA1A-D1BA0EE4EB64}" destId="{F30CFAC4-1B01-4648-9614-41EACDAA219E}" srcOrd="0" destOrd="0" presId="urn:microsoft.com/office/officeart/2005/8/layout/hProcess7"/>
    <dgm:cxn modelId="{0376007E-DCF0-474F-AA5F-A9CB28C0CAEF}" srcId="{8BDACBFD-7608-49CF-AFCF-3FFAE3634F40}" destId="{148059AC-D984-404B-91C6-0E6106DBC965}" srcOrd="0" destOrd="0" parTransId="{6F9B7EEC-568E-4299-A5D8-CD538A15FB54}" sibTransId="{4EB73F14-FEA1-4830-8BC5-351589938CF5}"/>
    <dgm:cxn modelId="{735A3C9D-D65D-4424-935F-3379C8AB17A3}" srcId="{AF046AE1-B378-47AA-8ACF-BDACB1ED2E6A}" destId="{9C90A0CD-2F0F-434C-BA1A-D1BA0EE4EB64}" srcOrd="0" destOrd="0" parTransId="{4BB8CBA4-0FB1-42D2-BA33-C64D067D384B}" sibTransId="{C223DA80-0877-473C-BD43-C9151CE5139F}"/>
    <dgm:cxn modelId="{0237D3A5-333F-402B-A813-C0520CE847C7}" srcId="{DE17B8C8-D4E0-4E95-A841-187D46095DB4}" destId="{8BDACBFD-7608-49CF-AFCF-3FFAE3634F40}" srcOrd="1" destOrd="0" parTransId="{93CF3D28-3F33-413D-AD12-5BFA150ABBFF}" sibTransId="{0769E627-D771-47EF-9910-CEEC38F724CC}"/>
    <dgm:cxn modelId="{2D6866B2-5AEF-4CD1-826C-40BFC136C6B8}" type="presOf" srcId="{8BDACBFD-7608-49CF-AFCF-3FFAE3634F40}" destId="{254AE361-708B-4F4E-A403-125BDF258B26}" srcOrd="1" destOrd="0" presId="urn:microsoft.com/office/officeart/2005/8/layout/hProcess7"/>
    <dgm:cxn modelId="{81E84CB9-0AB8-4FF8-850F-806466486CB8}" srcId="{DE17B8C8-D4E0-4E95-A841-187D46095DB4}" destId="{534ACACE-529F-4DE5-B4AA-706F793B4C14}" srcOrd="0" destOrd="0" parTransId="{E3CCAD14-72F0-4475-B5D0-A7D9C028BBAF}" sibTransId="{68FECB7E-646A-4D14-8709-7744C4B1F8AA}"/>
    <dgm:cxn modelId="{79FAC8C7-7A6C-407A-BE8C-D16B3D2AEA7B}" srcId="{534ACACE-529F-4DE5-B4AA-706F793B4C14}" destId="{D4F59DBF-2506-4B02-B30F-2D5F1E007621}" srcOrd="0" destOrd="0" parTransId="{AE941DEE-3FF7-4B70-AEA7-6ED2806E9FD5}" sibTransId="{78EC9F6C-238C-4611-9594-F7EBB0A1BC27}"/>
    <dgm:cxn modelId="{C38B53D5-1E20-43D4-A98F-332868FEAA73}" type="presOf" srcId="{AF046AE1-B378-47AA-8ACF-BDACB1ED2E6A}" destId="{B7E97AE3-668C-49D0-9589-9A28D0B34EFC}" srcOrd="1" destOrd="0" presId="urn:microsoft.com/office/officeart/2005/8/layout/hProcess7"/>
    <dgm:cxn modelId="{2BEF90E6-C1FB-49E9-800F-0937518B6BBC}" type="presOf" srcId="{8BDACBFD-7608-49CF-AFCF-3FFAE3634F40}" destId="{E99B94D4-3F46-4741-9B92-4B10C6BEBF18}" srcOrd="0" destOrd="0" presId="urn:microsoft.com/office/officeart/2005/8/layout/hProcess7"/>
    <dgm:cxn modelId="{D47188F4-8BFE-43F0-A788-2E6462281A84}" type="presOf" srcId="{534ACACE-529F-4DE5-B4AA-706F793B4C14}" destId="{48078015-BDCA-4714-ABFD-109BA3BC906A}" srcOrd="0" destOrd="0" presId="urn:microsoft.com/office/officeart/2005/8/layout/hProcess7"/>
    <dgm:cxn modelId="{EFB8B2F8-1B44-4E1C-AA61-B1D10E283D40}" type="presOf" srcId="{148059AC-D984-404B-91C6-0E6106DBC965}" destId="{DDA8CC53-12AE-4A3A-A827-E196DB4FE628}" srcOrd="0" destOrd="0" presId="urn:microsoft.com/office/officeart/2005/8/layout/hProcess7"/>
    <dgm:cxn modelId="{3C129BFA-A429-4A88-AB43-3FB132403D0A}" type="presOf" srcId="{DE17B8C8-D4E0-4E95-A841-187D46095DB4}" destId="{7CB6CAB0-B269-49F0-949B-CD43041D8854}" srcOrd="0" destOrd="0" presId="urn:microsoft.com/office/officeart/2005/8/layout/hProcess7"/>
    <dgm:cxn modelId="{7EB559AB-89EB-4039-AC3B-E70A628DCE3D}" type="presParOf" srcId="{7CB6CAB0-B269-49F0-949B-CD43041D8854}" destId="{84D0997D-EB83-4687-B388-9CFC10348B0A}" srcOrd="0" destOrd="0" presId="urn:microsoft.com/office/officeart/2005/8/layout/hProcess7"/>
    <dgm:cxn modelId="{1C238FA3-0DC3-4F99-893B-434FB94FC5B7}" type="presParOf" srcId="{84D0997D-EB83-4687-B388-9CFC10348B0A}" destId="{48078015-BDCA-4714-ABFD-109BA3BC906A}" srcOrd="0" destOrd="0" presId="urn:microsoft.com/office/officeart/2005/8/layout/hProcess7"/>
    <dgm:cxn modelId="{E5EBFE62-537F-42B6-B077-76972DF364FF}" type="presParOf" srcId="{84D0997D-EB83-4687-B388-9CFC10348B0A}" destId="{4D9563B4-B53D-40D0-86CC-189289E8C3E9}" srcOrd="1" destOrd="0" presId="urn:microsoft.com/office/officeart/2005/8/layout/hProcess7"/>
    <dgm:cxn modelId="{873058C0-9C6B-4350-8434-DEF3F94DAAEF}" type="presParOf" srcId="{84D0997D-EB83-4687-B388-9CFC10348B0A}" destId="{2E3184BA-A15D-4875-9FC7-D0334C6260B5}" srcOrd="2" destOrd="0" presId="urn:microsoft.com/office/officeart/2005/8/layout/hProcess7"/>
    <dgm:cxn modelId="{09E1D662-A122-4907-801F-5EF78CD3F128}" type="presParOf" srcId="{7CB6CAB0-B269-49F0-949B-CD43041D8854}" destId="{B04208D9-A829-4C07-88D8-EEF27D2101E4}" srcOrd="1" destOrd="0" presId="urn:microsoft.com/office/officeart/2005/8/layout/hProcess7"/>
    <dgm:cxn modelId="{06E9A2C6-E46F-46D2-9573-36B8583EEC31}" type="presParOf" srcId="{7CB6CAB0-B269-49F0-949B-CD43041D8854}" destId="{4AA2BC6C-D8FE-4D59-8225-AB81E0183F5A}" srcOrd="2" destOrd="0" presId="urn:microsoft.com/office/officeart/2005/8/layout/hProcess7"/>
    <dgm:cxn modelId="{0B0FA6B2-0407-4FA1-85AB-969FAED855BD}" type="presParOf" srcId="{4AA2BC6C-D8FE-4D59-8225-AB81E0183F5A}" destId="{5516D875-4DB4-46F3-B900-486C123D1DDA}" srcOrd="0" destOrd="0" presId="urn:microsoft.com/office/officeart/2005/8/layout/hProcess7"/>
    <dgm:cxn modelId="{6B432B0E-6F55-4C04-B646-2C8CBC42F1E7}" type="presParOf" srcId="{4AA2BC6C-D8FE-4D59-8225-AB81E0183F5A}" destId="{546B0F70-8633-414C-938E-27E744FF8406}" srcOrd="1" destOrd="0" presId="urn:microsoft.com/office/officeart/2005/8/layout/hProcess7"/>
    <dgm:cxn modelId="{0419A3EA-361F-4D8D-BE22-52AC07FDCFFE}" type="presParOf" srcId="{4AA2BC6C-D8FE-4D59-8225-AB81E0183F5A}" destId="{E7CB1D45-938F-4957-B6B7-FA2E433948A8}" srcOrd="2" destOrd="0" presId="urn:microsoft.com/office/officeart/2005/8/layout/hProcess7"/>
    <dgm:cxn modelId="{6339CFD3-D3F0-49AC-B850-045E4BA33736}" type="presParOf" srcId="{7CB6CAB0-B269-49F0-949B-CD43041D8854}" destId="{04AC2F7B-27E2-44A2-9750-A4C207126D27}" srcOrd="3" destOrd="0" presId="urn:microsoft.com/office/officeart/2005/8/layout/hProcess7"/>
    <dgm:cxn modelId="{343E19F0-35BA-4670-A990-D771F37FECCB}" type="presParOf" srcId="{7CB6CAB0-B269-49F0-949B-CD43041D8854}" destId="{5E3A5672-C181-4905-8CF7-B0FD5775D9D7}" srcOrd="4" destOrd="0" presId="urn:microsoft.com/office/officeart/2005/8/layout/hProcess7"/>
    <dgm:cxn modelId="{A37BEED4-92B0-499A-B1F3-E685DFB5B55E}" type="presParOf" srcId="{5E3A5672-C181-4905-8CF7-B0FD5775D9D7}" destId="{E99B94D4-3F46-4741-9B92-4B10C6BEBF18}" srcOrd="0" destOrd="0" presId="urn:microsoft.com/office/officeart/2005/8/layout/hProcess7"/>
    <dgm:cxn modelId="{256BB605-F0D5-4813-AF06-C495507DB8DF}" type="presParOf" srcId="{5E3A5672-C181-4905-8CF7-B0FD5775D9D7}" destId="{254AE361-708B-4F4E-A403-125BDF258B26}" srcOrd="1" destOrd="0" presId="urn:microsoft.com/office/officeart/2005/8/layout/hProcess7"/>
    <dgm:cxn modelId="{B43DF9E1-7059-4431-A38B-51BC2457F4AB}" type="presParOf" srcId="{5E3A5672-C181-4905-8CF7-B0FD5775D9D7}" destId="{DDA8CC53-12AE-4A3A-A827-E196DB4FE628}" srcOrd="2" destOrd="0" presId="urn:microsoft.com/office/officeart/2005/8/layout/hProcess7"/>
    <dgm:cxn modelId="{AFA7C6DC-C45D-4234-98E0-B09F3464B7C7}" type="presParOf" srcId="{7CB6CAB0-B269-49F0-949B-CD43041D8854}" destId="{ACD06B7B-D007-45C7-AEA2-9F5D8AD0412E}" srcOrd="5" destOrd="0" presId="urn:microsoft.com/office/officeart/2005/8/layout/hProcess7"/>
    <dgm:cxn modelId="{7FD360BD-B2B2-402F-9F86-7C6AD27066E0}" type="presParOf" srcId="{7CB6CAB0-B269-49F0-949B-CD43041D8854}" destId="{6E3F7401-B7E8-492A-BC53-A71AF2CE1228}" srcOrd="6" destOrd="0" presId="urn:microsoft.com/office/officeart/2005/8/layout/hProcess7"/>
    <dgm:cxn modelId="{AD61302D-2B17-4A13-A002-C9CF095289F5}" type="presParOf" srcId="{6E3F7401-B7E8-492A-BC53-A71AF2CE1228}" destId="{51BCA917-67F0-4204-A6F0-5926147DFB1B}" srcOrd="0" destOrd="0" presId="urn:microsoft.com/office/officeart/2005/8/layout/hProcess7"/>
    <dgm:cxn modelId="{655E3BC4-ED3C-4379-9AA6-2F8695BAEDF8}" type="presParOf" srcId="{6E3F7401-B7E8-492A-BC53-A71AF2CE1228}" destId="{9F9008ED-535F-4C1D-A245-62983843CD30}" srcOrd="1" destOrd="0" presId="urn:microsoft.com/office/officeart/2005/8/layout/hProcess7"/>
    <dgm:cxn modelId="{92FC1823-C78E-4A0A-8868-4AB0DF850749}" type="presParOf" srcId="{6E3F7401-B7E8-492A-BC53-A71AF2CE1228}" destId="{E2ABEF42-B884-4972-A049-45ADDC07F8F8}" srcOrd="2" destOrd="0" presId="urn:microsoft.com/office/officeart/2005/8/layout/hProcess7"/>
    <dgm:cxn modelId="{96631AD9-C982-47E0-B3E1-16FA96E99A26}" type="presParOf" srcId="{7CB6CAB0-B269-49F0-949B-CD43041D8854}" destId="{BF0332E1-FCB3-4291-AC7D-FF71F34C4942}" srcOrd="7" destOrd="0" presId="urn:microsoft.com/office/officeart/2005/8/layout/hProcess7"/>
    <dgm:cxn modelId="{0680F736-68A2-4687-9976-7766FC9383E4}" type="presParOf" srcId="{7CB6CAB0-B269-49F0-949B-CD43041D8854}" destId="{EB423CBE-B58A-4B34-A045-8200BA3617A1}" srcOrd="8" destOrd="0" presId="urn:microsoft.com/office/officeart/2005/8/layout/hProcess7"/>
    <dgm:cxn modelId="{ABE6A6DD-5761-4E45-BCBD-98D974F767F9}" type="presParOf" srcId="{EB423CBE-B58A-4B34-A045-8200BA3617A1}" destId="{20B80325-D000-4FDF-9C09-FFD4FD48B632}" srcOrd="0" destOrd="0" presId="urn:microsoft.com/office/officeart/2005/8/layout/hProcess7"/>
    <dgm:cxn modelId="{12D38A93-8E81-48FF-9A40-3A9923EE00F1}" type="presParOf" srcId="{EB423CBE-B58A-4B34-A045-8200BA3617A1}" destId="{B7E97AE3-668C-49D0-9589-9A28D0B34EFC}" srcOrd="1" destOrd="0" presId="urn:microsoft.com/office/officeart/2005/8/layout/hProcess7"/>
    <dgm:cxn modelId="{F844379D-603E-4649-BFB6-FE4F35583758}" type="presParOf" srcId="{EB423CBE-B58A-4B34-A045-8200BA3617A1}" destId="{F30CFAC4-1B01-4648-9614-41EACDAA219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00A1B7-70EB-4ABC-8270-E41FE203E2CE}" type="doc">
      <dgm:prSet loTypeId="urn:microsoft.com/office/officeart/2005/8/layout/list1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81889AD2-7FD0-4987-AD6E-83BB046E9AE3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Falso incorrecto</a:t>
          </a:r>
          <a:endParaRPr lang="es-ES" dirty="0"/>
        </a:p>
      </dgm:t>
    </dgm:pt>
    <dgm:pt modelId="{0320EF93-17EA-47EA-BE8F-9567F2A6FBA8}" type="parTrans" cxnId="{41481D22-69C2-4D15-A6E9-7CF0E480B166}">
      <dgm:prSet/>
      <dgm:spPr/>
      <dgm:t>
        <a:bodyPr/>
        <a:lstStyle/>
        <a:p>
          <a:endParaRPr lang="es-ES"/>
        </a:p>
      </dgm:t>
    </dgm:pt>
    <dgm:pt modelId="{82DFEA4C-F424-49A5-BB9A-F4B7DADAA0D4}" type="sibTrans" cxnId="{41481D22-69C2-4D15-A6E9-7CF0E480B166}">
      <dgm:prSet/>
      <dgm:spPr/>
      <dgm:t>
        <a:bodyPr/>
        <a:lstStyle/>
        <a:p>
          <a:endParaRPr lang="es-ES"/>
        </a:p>
      </dgm:t>
    </dgm:pt>
    <dgm:pt modelId="{F2F05D53-663A-42BA-93FE-D36F9883ADD0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País + </a:t>
          </a:r>
          <a:r>
            <a:rPr lang="es-ES" dirty="0" err="1">
              <a:latin typeface="Calibri Light" panose="020F0302020204030204"/>
            </a:rPr>
            <a:t>Other</a:t>
          </a:r>
          <a:endParaRPr lang="es-ES" dirty="0" err="1"/>
        </a:p>
      </dgm:t>
    </dgm:pt>
    <dgm:pt modelId="{225B97B7-12C6-47AB-8E40-5D95DCA468A9}" type="parTrans" cxnId="{754AC980-BEBD-4732-ADE7-F26C9CA32BE9}">
      <dgm:prSet/>
      <dgm:spPr/>
      <dgm:t>
        <a:bodyPr/>
        <a:lstStyle/>
        <a:p>
          <a:endParaRPr lang="es-ES"/>
        </a:p>
      </dgm:t>
    </dgm:pt>
    <dgm:pt modelId="{0FDD9B91-F4D8-4D22-8092-AB456BB6D3CA}" type="sibTrans" cxnId="{754AC980-BEBD-4732-ADE7-F26C9CA32BE9}">
      <dgm:prSet/>
      <dgm:spPr/>
      <dgm:t>
        <a:bodyPr/>
        <a:lstStyle/>
        <a:p>
          <a:endParaRPr lang="es-ES"/>
        </a:p>
      </dgm:t>
    </dgm:pt>
    <dgm:pt modelId="{0D7EBFAC-0A90-4E8D-885A-AD12CEFEBEBB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Posición + país</a:t>
          </a:r>
          <a:endParaRPr lang="es-ES" dirty="0"/>
        </a:p>
      </dgm:t>
    </dgm:pt>
    <dgm:pt modelId="{C0C83B51-DD28-4D48-8FED-0A9F11DDB0C5}" type="parTrans" cxnId="{28AE0150-3094-451B-9118-D9A93BF4C258}">
      <dgm:prSet/>
      <dgm:spPr/>
      <dgm:t>
        <a:bodyPr/>
        <a:lstStyle/>
        <a:p>
          <a:endParaRPr lang="es-ES"/>
        </a:p>
      </dgm:t>
    </dgm:pt>
    <dgm:pt modelId="{F9E4B683-81CC-4CBB-88AF-6F2ACD323F3B}" type="sibTrans" cxnId="{28AE0150-3094-451B-9118-D9A93BF4C258}">
      <dgm:prSet/>
      <dgm:spPr/>
      <dgm:t>
        <a:bodyPr/>
        <a:lstStyle/>
        <a:p>
          <a:endParaRPr lang="es-ES"/>
        </a:p>
      </dgm:t>
    </dgm:pt>
    <dgm:pt modelId="{79028840-BCC5-4932-BFF8-632A6F0FFB4D}" type="pres">
      <dgm:prSet presAssocID="{7B00A1B7-70EB-4ABC-8270-E41FE203E2CE}" presName="linear" presStyleCnt="0">
        <dgm:presLayoutVars>
          <dgm:dir/>
          <dgm:animLvl val="lvl"/>
          <dgm:resizeHandles val="exact"/>
        </dgm:presLayoutVars>
      </dgm:prSet>
      <dgm:spPr/>
    </dgm:pt>
    <dgm:pt modelId="{CFCB74A8-2DF1-4C45-87DE-AE02DFCBEDE9}" type="pres">
      <dgm:prSet presAssocID="{81889AD2-7FD0-4987-AD6E-83BB046E9AE3}" presName="parentLin" presStyleCnt="0"/>
      <dgm:spPr/>
    </dgm:pt>
    <dgm:pt modelId="{D58EBD37-FCC2-4423-8B8B-D06133B84CC7}" type="pres">
      <dgm:prSet presAssocID="{81889AD2-7FD0-4987-AD6E-83BB046E9AE3}" presName="parentLeftMargin" presStyleLbl="node1" presStyleIdx="0" presStyleCnt="3"/>
      <dgm:spPr/>
    </dgm:pt>
    <dgm:pt modelId="{21A369D0-ACED-4364-8ED6-3A20A183C1D6}" type="pres">
      <dgm:prSet presAssocID="{81889AD2-7FD0-4987-AD6E-83BB046E9A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1EBA2E-A930-4846-A596-CDA7D45ED87D}" type="pres">
      <dgm:prSet presAssocID="{81889AD2-7FD0-4987-AD6E-83BB046E9AE3}" presName="negativeSpace" presStyleCnt="0"/>
      <dgm:spPr/>
    </dgm:pt>
    <dgm:pt modelId="{F31579FF-8C7D-4D73-ADCB-31BD5ACE97C9}" type="pres">
      <dgm:prSet presAssocID="{81889AD2-7FD0-4987-AD6E-83BB046E9AE3}" presName="childText" presStyleLbl="conFgAcc1" presStyleIdx="0" presStyleCnt="3">
        <dgm:presLayoutVars>
          <dgm:bulletEnabled val="1"/>
        </dgm:presLayoutVars>
      </dgm:prSet>
      <dgm:spPr/>
    </dgm:pt>
    <dgm:pt modelId="{3A5EA8D3-6518-4033-ABFA-C00FE563287F}" type="pres">
      <dgm:prSet presAssocID="{82DFEA4C-F424-49A5-BB9A-F4B7DADAA0D4}" presName="spaceBetweenRectangles" presStyleCnt="0"/>
      <dgm:spPr/>
    </dgm:pt>
    <dgm:pt modelId="{BCC7792D-EF3C-46DC-9C1E-E5158A7D178C}" type="pres">
      <dgm:prSet presAssocID="{F2F05D53-663A-42BA-93FE-D36F9883ADD0}" presName="parentLin" presStyleCnt="0"/>
      <dgm:spPr/>
    </dgm:pt>
    <dgm:pt modelId="{90A2CF3F-F2DE-4B77-AE47-47D0B7CCB07C}" type="pres">
      <dgm:prSet presAssocID="{F2F05D53-663A-42BA-93FE-D36F9883ADD0}" presName="parentLeftMargin" presStyleLbl="node1" presStyleIdx="0" presStyleCnt="3"/>
      <dgm:spPr/>
    </dgm:pt>
    <dgm:pt modelId="{03E5801D-A6B4-4593-8ECE-F7D8FFAF6A15}" type="pres">
      <dgm:prSet presAssocID="{F2F05D53-663A-42BA-93FE-D36F9883AD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1040DF-B88F-4F1F-9167-92381BAE5D29}" type="pres">
      <dgm:prSet presAssocID="{F2F05D53-663A-42BA-93FE-D36F9883ADD0}" presName="negativeSpace" presStyleCnt="0"/>
      <dgm:spPr/>
    </dgm:pt>
    <dgm:pt modelId="{DC6AC7D4-C6B8-4D29-83E6-840397A41EDA}" type="pres">
      <dgm:prSet presAssocID="{F2F05D53-663A-42BA-93FE-D36F9883ADD0}" presName="childText" presStyleLbl="conFgAcc1" presStyleIdx="1" presStyleCnt="3">
        <dgm:presLayoutVars>
          <dgm:bulletEnabled val="1"/>
        </dgm:presLayoutVars>
      </dgm:prSet>
      <dgm:spPr/>
    </dgm:pt>
    <dgm:pt modelId="{A6A466C7-715D-464A-9A39-F88774F953ED}" type="pres">
      <dgm:prSet presAssocID="{0FDD9B91-F4D8-4D22-8092-AB456BB6D3CA}" presName="spaceBetweenRectangles" presStyleCnt="0"/>
      <dgm:spPr/>
    </dgm:pt>
    <dgm:pt modelId="{692EFDA3-A8B7-4FF6-930B-5AB2DA91DCF6}" type="pres">
      <dgm:prSet presAssocID="{0D7EBFAC-0A90-4E8D-885A-AD12CEFEBEBB}" presName="parentLin" presStyleCnt="0"/>
      <dgm:spPr/>
    </dgm:pt>
    <dgm:pt modelId="{CDE80783-16E9-4E16-A611-8D5989FA6F02}" type="pres">
      <dgm:prSet presAssocID="{0D7EBFAC-0A90-4E8D-885A-AD12CEFEBEBB}" presName="parentLeftMargin" presStyleLbl="node1" presStyleIdx="1" presStyleCnt="3"/>
      <dgm:spPr/>
    </dgm:pt>
    <dgm:pt modelId="{3790909F-E6D0-415F-AE75-66BB9B180D16}" type="pres">
      <dgm:prSet presAssocID="{0D7EBFAC-0A90-4E8D-885A-AD12CEFEBEB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542DEEA-BE15-43DD-8AC1-4419C88E1A09}" type="pres">
      <dgm:prSet presAssocID="{0D7EBFAC-0A90-4E8D-885A-AD12CEFEBEBB}" presName="negativeSpace" presStyleCnt="0"/>
      <dgm:spPr/>
    </dgm:pt>
    <dgm:pt modelId="{44AF6D54-DA87-4BF2-9E42-9C2241AE1830}" type="pres">
      <dgm:prSet presAssocID="{0D7EBFAC-0A90-4E8D-885A-AD12CEFEBEB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1481D22-69C2-4D15-A6E9-7CF0E480B166}" srcId="{7B00A1B7-70EB-4ABC-8270-E41FE203E2CE}" destId="{81889AD2-7FD0-4987-AD6E-83BB046E9AE3}" srcOrd="0" destOrd="0" parTransId="{0320EF93-17EA-47EA-BE8F-9567F2A6FBA8}" sibTransId="{82DFEA4C-F424-49A5-BB9A-F4B7DADAA0D4}"/>
    <dgm:cxn modelId="{D30C4927-B256-4464-B49F-39657168F9F0}" type="presOf" srcId="{81889AD2-7FD0-4987-AD6E-83BB046E9AE3}" destId="{D58EBD37-FCC2-4423-8B8B-D06133B84CC7}" srcOrd="0" destOrd="0" presId="urn:microsoft.com/office/officeart/2005/8/layout/list1"/>
    <dgm:cxn modelId="{A925E638-9E04-4C64-A881-2FDC750FA161}" type="presOf" srcId="{0D7EBFAC-0A90-4E8D-885A-AD12CEFEBEBB}" destId="{3790909F-E6D0-415F-AE75-66BB9B180D16}" srcOrd="1" destOrd="0" presId="urn:microsoft.com/office/officeart/2005/8/layout/list1"/>
    <dgm:cxn modelId="{A78E5A42-8AE7-4EBC-9FD7-052394BBAF37}" type="presOf" srcId="{7B00A1B7-70EB-4ABC-8270-E41FE203E2CE}" destId="{79028840-BCC5-4932-BFF8-632A6F0FFB4D}" srcOrd="0" destOrd="0" presId="urn:microsoft.com/office/officeart/2005/8/layout/list1"/>
    <dgm:cxn modelId="{B69C7A64-3B28-40FD-9594-0016BE419FFA}" type="presOf" srcId="{0D7EBFAC-0A90-4E8D-885A-AD12CEFEBEBB}" destId="{CDE80783-16E9-4E16-A611-8D5989FA6F02}" srcOrd="0" destOrd="0" presId="urn:microsoft.com/office/officeart/2005/8/layout/list1"/>
    <dgm:cxn modelId="{28AE0150-3094-451B-9118-D9A93BF4C258}" srcId="{7B00A1B7-70EB-4ABC-8270-E41FE203E2CE}" destId="{0D7EBFAC-0A90-4E8D-885A-AD12CEFEBEBB}" srcOrd="2" destOrd="0" parTransId="{C0C83B51-DD28-4D48-8FED-0A9F11DDB0C5}" sibTransId="{F9E4B683-81CC-4CBB-88AF-6F2ACD323F3B}"/>
    <dgm:cxn modelId="{754AC980-BEBD-4732-ADE7-F26C9CA32BE9}" srcId="{7B00A1B7-70EB-4ABC-8270-E41FE203E2CE}" destId="{F2F05D53-663A-42BA-93FE-D36F9883ADD0}" srcOrd="1" destOrd="0" parTransId="{225B97B7-12C6-47AB-8E40-5D95DCA468A9}" sibTransId="{0FDD9B91-F4D8-4D22-8092-AB456BB6D3CA}"/>
    <dgm:cxn modelId="{484E11B3-2969-472B-AD25-CFAB3112D339}" type="presOf" srcId="{F2F05D53-663A-42BA-93FE-D36F9883ADD0}" destId="{03E5801D-A6B4-4593-8ECE-F7D8FFAF6A15}" srcOrd="1" destOrd="0" presId="urn:microsoft.com/office/officeart/2005/8/layout/list1"/>
    <dgm:cxn modelId="{3D3033CA-04BE-48FC-A83A-7CFE7A39463C}" type="presOf" srcId="{81889AD2-7FD0-4987-AD6E-83BB046E9AE3}" destId="{21A369D0-ACED-4364-8ED6-3A20A183C1D6}" srcOrd="1" destOrd="0" presId="urn:microsoft.com/office/officeart/2005/8/layout/list1"/>
    <dgm:cxn modelId="{B0E7BAE6-E0DC-4D23-86D0-FBBB7ED6A783}" type="presOf" srcId="{F2F05D53-663A-42BA-93FE-D36F9883ADD0}" destId="{90A2CF3F-F2DE-4B77-AE47-47D0B7CCB07C}" srcOrd="0" destOrd="0" presId="urn:microsoft.com/office/officeart/2005/8/layout/list1"/>
    <dgm:cxn modelId="{28918134-8821-43CD-A002-B372348F8FC2}" type="presParOf" srcId="{79028840-BCC5-4932-BFF8-632A6F0FFB4D}" destId="{CFCB74A8-2DF1-4C45-87DE-AE02DFCBEDE9}" srcOrd="0" destOrd="0" presId="urn:microsoft.com/office/officeart/2005/8/layout/list1"/>
    <dgm:cxn modelId="{A78170D7-2451-4372-9549-72AFDDC8795B}" type="presParOf" srcId="{CFCB74A8-2DF1-4C45-87DE-AE02DFCBEDE9}" destId="{D58EBD37-FCC2-4423-8B8B-D06133B84CC7}" srcOrd="0" destOrd="0" presId="urn:microsoft.com/office/officeart/2005/8/layout/list1"/>
    <dgm:cxn modelId="{874252FB-9B5B-4F70-A27E-550689F97078}" type="presParOf" srcId="{CFCB74A8-2DF1-4C45-87DE-AE02DFCBEDE9}" destId="{21A369D0-ACED-4364-8ED6-3A20A183C1D6}" srcOrd="1" destOrd="0" presId="urn:microsoft.com/office/officeart/2005/8/layout/list1"/>
    <dgm:cxn modelId="{D9D6FD0D-8E4B-48B9-A943-9DF6AB84D8BC}" type="presParOf" srcId="{79028840-BCC5-4932-BFF8-632A6F0FFB4D}" destId="{511EBA2E-A930-4846-A596-CDA7D45ED87D}" srcOrd="1" destOrd="0" presId="urn:microsoft.com/office/officeart/2005/8/layout/list1"/>
    <dgm:cxn modelId="{20C4B081-038D-4C84-B6AE-C914BD6DC6CC}" type="presParOf" srcId="{79028840-BCC5-4932-BFF8-632A6F0FFB4D}" destId="{F31579FF-8C7D-4D73-ADCB-31BD5ACE97C9}" srcOrd="2" destOrd="0" presId="urn:microsoft.com/office/officeart/2005/8/layout/list1"/>
    <dgm:cxn modelId="{D16A78A9-648B-4D77-8A76-15737D09C058}" type="presParOf" srcId="{79028840-BCC5-4932-BFF8-632A6F0FFB4D}" destId="{3A5EA8D3-6518-4033-ABFA-C00FE563287F}" srcOrd="3" destOrd="0" presId="urn:microsoft.com/office/officeart/2005/8/layout/list1"/>
    <dgm:cxn modelId="{00E19403-F6EB-43F2-9599-C10AB0656F51}" type="presParOf" srcId="{79028840-BCC5-4932-BFF8-632A6F0FFB4D}" destId="{BCC7792D-EF3C-46DC-9C1E-E5158A7D178C}" srcOrd="4" destOrd="0" presId="urn:microsoft.com/office/officeart/2005/8/layout/list1"/>
    <dgm:cxn modelId="{8A8F67C8-11E0-4480-A582-02A03EC0AC60}" type="presParOf" srcId="{BCC7792D-EF3C-46DC-9C1E-E5158A7D178C}" destId="{90A2CF3F-F2DE-4B77-AE47-47D0B7CCB07C}" srcOrd="0" destOrd="0" presId="urn:microsoft.com/office/officeart/2005/8/layout/list1"/>
    <dgm:cxn modelId="{2B4800C5-EB5C-4430-AD68-C70B9F17B8A8}" type="presParOf" srcId="{BCC7792D-EF3C-46DC-9C1E-E5158A7D178C}" destId="{03E5801D-A6B4-4593-8ECE-F7D8FFAF6A15}" srcOrd="1" destOrd="0" presId="urn:microsoft.com/office/officeart/2005/8/layout/list1"/>
    <dgm:cxn modelId="{C4528192-1525-40E0-8774-7D6E8A73128F}" type="presParOf" srcId="{79028840-BCC5-4932-BFF8-632A6F0FFB4D}" destId="{901040DF-B88F-4F1F-9167-92381BAE5D29}" srcOrd="5" destOrd="0" presId="urn:microsoft.com/office/officeart/2005/8/layout/list1"/>
    <dgm:cxn modelId="{E54684EF-9767-484A-B81F-E4172B9C57D7}" type="presParOf" srcId="{79028840-BCC5-4932-BFF8-632A6F0FFB4D}" destId="{DC6AC7D4-C6B8-4D29-83E6-840397A41EDA}" srcOrd="6" destOrd="0" presId="urn:microsoft.com/office/officeart/2005/8/layout/list1"/>
    <dgm:cxn modelId="{BE766BEA-8A5D-430A-8331-90874107DB18}" type="presParOf" srcId="{79028840-BCC5-4932-BFF8-632A6F0FFB4D}" destId="{A6A466C7-715D-464A-9A39-F88774F953ED}" srcOrd="7" destOrd="0" presId="urn:microsoft.com/office/officeart/2005/8/layout/list1"/>
    <dgm:cxn modelId="{5A2B576F-ACAE-49CE-B071-CB3406B4BE8C}" type="presParOf" srcId="{79028840-BCC5-4932-BFF8-632A6F0FFB4D}" destId="{692EFDA3-A8B7-4FF6-930B-5AB2DA91DCF6}" srcOrd="8" destOrd="0" presId="urn:microsoft.com/office/officeart/2005/8/layout/list1"/>
    <dgm:cxn modelId="{1C3BE065-070B-4B0B-A151-232D0BF9F3BF}" type="presParOf" srcId="{692EFDA3-A8B7-4FF6-930B-5AB2DA91DCF6}" destId="{CDE80783-16E9-4E16-A611-8D5989FA6F02}" srcOrd="0" destOrd="0" presId="urn:microsoft.com/office/officeart/2005/8/layout/list1"/>
    <dgm:cxn modelId="{CF2C084B-509B-4B99-BE84-C5D68DD66B73}" type="presParOf" srcId="{692EFDA3-A8B7-4FF6-930B-5AB2DA91DCF6}" destId="{3790909F-E6D0-415F-AE75-66BB9B180D16}" srcOrd="1" destOrd="0" presId="urn:microsoft.com/office/officeart/2005/8/layout/list1"/>
    <dgm:cxn modelId="{56BF6A89-82D2-4A89-BB73-F39A33DA764E}" type="presParOf" srcId="{79028840-BCC5-4932-BFF8-632A6F0FFB4D}" destId="{3542DEEA-BE15-43DD-8AC1-4419C88E1A09}" srcOrd="9" destOrd="0" presId="urn:microsoft.com/office/officeart/2005/8/layout/list1"/>
    <dgm:cxn modelId="{D5ECD96C-4C70-4B3F-AD3F-55733BC2A867}" type="presParOf" srcId="{79028840-BCC5-4932-BFF8-632A6F0FFB4D}" destId="{44AF6D54-DA87-4BF2-9E42-9C2241AE183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00A1B7-70EB-4ABC-8270-E41FE203E2CE}" type="doc">
      <dgm:prSet loTypeId="urn:microsoft.com/office/officeart/2005/8/layout/list1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81889AD2-7FD0-4987-AD6E-83BB046E9AE3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Cambiamos el valor del check.</a:t>
          </a:r>
          <a:endParaRPr lang="es-ES" dirty="0"/>
        </a:p>
      </dgm:t>
    </dgm:pt>
    <dgm:pt modelId="{0320EF93-17EA-47EA-BE8F-9567F2A6FBA8}" type="parTrans" cxnId="{41481D22-69C2-4D15-A6E9-7CF0E480B166}">
      <dgm:prSet/>
      <dgm:spPr/>
      <dgm:t>
        <a:bodyPr/>
        <a:lstStyle/>
        <a:p>
          <a:endParaRPr lang="es-ES"/>
        </a:p>
      </dgm:t>
    </dgm:pt>
    <dgm:pt modelId="{82DFEA4C-F424-49A5-BB9A-F4B7DADAA0D4}" type="sibTrans" cxnId="{41481D22-69C2-4D15-A6E9-7CF0E480B166}">
      <dgm:prSet/>
      <dgm:spPr/>
      <dgm:t>
        <a:bodyPr/>
        <a:lstStyle/>
        <a:p>
          <a:endParaRPr lang="es-ES"/>
        </a:p>
      </dgm:t>
    </dgm:pt>
    <dgm:pt modelId="{F2F05D53-663A-42BA-93FE-D36F9883ADD0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Utilizamos los valores del país.</a:t>
          </a:r>
          <a:endParaRPr lang="es-ES" dirty="0"/>
        </a:p>
      </dgm:t>
    </dgm:pt>
    <dgm:pt modelId="{225B97B7-12C6-47AB-8E40-5D95DCA468A9}" type="parTrans" cxnId="{754AC980-BEBD-4732-ADE7-F26C9CA32BE9}">
      <dgm:prSet/>
      <dgm:spPr/>
      <dgm:t>
        <a:bodyPr/>
        <a:lstStyle/>
        <a:p>
          <a:endParaRPr lang="es-ES"/>
        </a:p>
      </dgm:t>
    </dgm:pt>
    <dgm:pt modelId="{0FDD9B91-F4D8-4D22-8092-AB456BB6D3CA}" type="sibTrans" cxnId="{754AC980-BEBD-4732-ADE7-F26C9CA32BE9}">
      <dgm:prSet/>
      <dgm:spPr/>
      <dgm:t>
        <a:bodyPr/>
        <a:lstStyle/>
        <a:p>
          <a:endParaRPr lang="es-ES"/>
        </a:p>
      </dgm:t>
    </dgm:pt>
    <dgm:pt modelId="{0D7EBFAC-0A90-4E8D-885A-AD12CEFEBEBB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Se añade un poco de ruido en el dataset (6 valores).</a:t>
          </a:r>
          <a:endParaRPr lang="es-ES" dirty="0"/>
        </a:p>
      </dgm:t>
    </dgm:pt>
    <dgm:pt modelId="{C0C83B51-DD28-4D48-8FED-0A9F11DDB0C5}" type="parTrans" cxnId="{28AE0150-3094-451B-9118-D9A93BF4C258}">
      <dgm:prSet/>
      <dgm:spPr/>
      <dgm:t>
        <a:bodyPr/>
        <a:lstStyle/>
        <a:p>
          <a:endParaRPr lang="es-ES"/>
        </a:p>
      </dgm:t>
    </dgm:pt>
    <dgm:pt modelId="{F9E4B683-81CC-4CBB-88AF-6F2ACD323F3B}" type="sibTrans" cxnId="{28AE0150-3094-451B-9118-D9A93BF4C258}">
      <dgm:prSet/>
      <dgm:spPr/>
      <dgm:t>
        <a:bodyPr/>
        <a:lstStyle/>
        <a:p>
          <a:endParaRPr lang="es-ES"/>
        </a:p>
      </dgm:t>
    </dgm:pt>
    <dgm:pt modelId="{79028840-BCC5-4932-BFF8-632A6F0FFB4D}" type="pres">
      <dgm:prSet presAssocID="{7B00A1B7-70EB-4ABC-8270-E41FE203E2CE}" presName="linear" presStyleCnt="0">
        <dgm:presLayoutVars>
          <dgm:dir/>
          <dgm:animLvl val="lvl"/>
          <dgm:resizeHandles val="exact"/>
        </dgm:presLayoutVars>
      </dgm:prSet>
      <dgm:spPr/>
    </dgm:pt>
    <dgm:pt modelId="{CFCB74A8-2DF1-4C45-87DE-AE02DFCBEDE9}" type="pres">
      <dgm:prSet presAssocID="{81889AD2-7FD0-4987-AD6E-83BB046E9AE3}" presName="parentLin" presStyleCnt="0"/>
      <dgm:spPr/>
    </dgm:pt>
    <dgm:pt modelId="{D58EBD37-FCC2-4423-8B8B-D06133B84CC7}" type="pres">
      <dgm:prSet presAssocID="{81889AD2-7FD0-4987-AD6E-83BB046E9AE3}" presName="parentLeftMargin" presStyleLbl="node1" presStyleIdx="0" presStyleCnt="3"/>
      <dgm:spPr/>
    </dgm:pt>
    <dgm:pt modelId="{21A369D0-ACED-4364-8ED6-3A20A183C1D6}" type="pres">
      <dgm:prSet presAssocID="{81889AD2-7FD0-4987-AD6E-83BB046E9A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1EBA2E-A930-4846-A596-CDA7D45ED87D}" type="pres">
      <dgm:prSet presAssocID="{81889AD2-7FD0-4987-AD6E-83BB046E9AE3}" presName="negativeSpace" presStyleCnt="0"/>
      <dgm:spPr/>
    </dgm:pt>
    <dgm:pt modelId="{F31579FF-8C7D-4D73-ADCB-31BD5ACE97C9}" type="pres">
      <dgm:prSet presAssocID="{81889AD2-7FD0-4987-AD6E-83BB046E9AE3}" presName="childText" presStyleLbl="conFgAcc1" presStyleIdx="0" presStyleCnt="3">
        <dgm:presLayoutVars>
          <dgm:bulletEnabled val="1"/>
        </dgm:presLayoutVars>
      </dgm:prSet>
      <dgm:spPr/>
    </dgm:pt>
    <dgm:pt modelId="{3A5EA8D3-6518-4033-ABFA-C00FE563287F}" type="pres">
      <dgm:prSet presAssocID="{82DFEA4C-F424-49A5-BB9A-F4B7DADAA0D4}" presName="spaceBetweenRectangles" presStyleCnt="0"/>
      <dgm:spPr/>
    </dgm:pt>
    <dgm:pt modelId="{BCC7792D-EF3C-46DC-9C1E-E5158A7D178C}" type="pres">
      <dgm:prSet presAssocID="{F2F05D53-663A-42BA-93FE-D36F9883ADD0}" presName="parentLin" presStyleCnt="0"/>
      <dgm:spPr/>
    </dgm:pt>
    <dgm:pt modelId="{90A2CF3F-F2DE-4B77-AE47-47D0B7CCB07C}" type="pres">
      <dgm:prSet presAssocID="{F2F05D53-663A-42BA-93FE-D36F9883ADD0}" presName="parentLeftMargin" presStyleLbl="node1" presStyleIdx="0" presStyleCnt="3"/>
      <dgm:spPr/>
    </dgm:pt>
    <dgm:pt modelId="{03E5801D-A6B4-4593-8ECE-F7D8FFAF6A15}" type="pres">
      <dgm:prSet presAssocID="{F2F05D53-663A-42BA-93FE-D36F9883AD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1040DF-B88F-4F1F-9167-92381BAE5D29}" type="pres">
      <dgm:prSet presAssocID="{F2F05D53-663A-42BA-93FE-D36F9883ADD0}" presName="negativeSpace" presStyleCnt="0"/>
      <dgm:spPr/>
    </dgm:pt>
    <dgm:pt modelId="{DC6AC7D4-C6B8-4D29-83E6-840397A41EDA}" type="pres">
      <dgm:prSet presAssocID="{F2F05D53-663A-42BA-93FE-D36F9883ADD0}" presName="childText" presStyleLbl="conFgAcc1" presStyleIdx="1" presStyleCnt="3">
        <dgm:presLayoutVars>
          <dgm:bulletEnabled val="1"/>
        </dgm:presLayoutVars>
      </dgm:prSet>
      <dgm:spPr/>
    </dgm:pt>
    <dgm:pt modelId="{A6A466C7-715D-464A-9A39-F88774F953ED}" type="pres">
      <dgm:prSet presAssocID="{0FDD9B91-F4D8-4D22-8092-AB456BB6D3CA}" presName="spaceBetweenRectangles" presStyleCnt="0"/>
      <dgm:spPr/>
    </dgm:pt>
    <dgm:pt modelId="{692EFDA3-A8B7-4FF6-930B-5AB2DA91DCF6}" type="pres">
      <dgm:prSet presAssocID="{0D7EBFAC-0A90-4E8D-885A-AD12CEFEBEBB}" presName="parentLin" presStyleCnt="0"/>
      <dgm:spPr/>
    </dgm:pt>
    <dgm:pt modelId="{CDE80783-16E9-4E16-A611-8D5989FA6F02}" type="pres">
      <dgm:prSet presAssocID="{0D7EBFAC-0A90-4E8D-885A-AD12CEFEBEBB}" presName="parentLeftMargin" presStyleLbl="node1" presStyleIdx="1" presStyleCnt="3"/>
      <dgm:spPr/>
    </dgm:pt>
    <dgm:pt modelId="{3790909F-E6D0-415F-AE75-66BB9B180D16}" type="pres">
      <dgm:prSet presAssocID="{0D7EBFAC-0A90-4E8D-885A-AD12CEFEBEB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542DEEA-BE15-43DD-8AC1-4419C88E1A09}" type="pres">
      <dgm:prSet presAssocID="{0D7EBFAC-0A90-4E8D-885A-AD12CEFEBEBB}" presName="negativeSpace" presStyleCnt="0"/>
      <dgm:spPr/>
    </dgm:pt>
    <dgm:pt modelId="{44AF6D54-DA87-4BF2-9E42-9C2241AE1830}" type="pres">
      <dgm:prSet presAssocID="{0D7EBFAC-0A90-4E8D-885A-AD12CEFEBEB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1481D22-69C2-4D15-A6E9-7CF0E480B166}" srcId="{7B00A1B7-70EB-4ABC-8270-E41FE203E2CE}" destId="{81889AD2-7FD0-4987-AD6E-83BB046E9AE3}" srcOrd="0" destOrd="0" parTransId="{0320EF93-17EA-47EA-BE8F-9567F2A6FBA8}" sibTransId="{82DFEA4C-F424-49A5-BB9A-F4B7DADAA0D4}"/>
    <dgm:cxn modelId="{D30C4927-B256-4464-B49F-39657168F9F0}" type="presOf" srcId="{81889AD2-7FD0-4987-AD6E-83BB046E9AE3}" destId="{D58EBD37-FCC2-4423-8B8B-D06133B84CC7}" srcOrd="0" destOrd="0" presId="urn:microsoft.com/office/officeart/2005/8/layout/list1"/>
    <dgm:cxn modelId="{A925E638-9E04-4C64-A881-2FDC750FA161}" type="presOf" srcId="{0D7EBFAC-0A90-4E8D-885A-AD12CEFEBEBB}" destId="{3790909F-E6D0-415F-AE75-66BB9B180D16}" srcOrd="1" destOrd="0" presId="urn:microsoft.com/office/officeart/2005/8/layout/list1"/>
    <dgm:cxn modelId="{A78E5A42-8AE7-4EBC-9FD7-052394BBAF37}" type="presOf" srcId="{7B00A1B7-70EB-4ABC-8270-E41FE203E2CE}" destId="{79028840-BCC5-4932-BFF8-632A6F0FFB4D}" srcOrd="0" destOrd="0" presId="urn:microsoft.com/office/officeart/2005/8/layout/list1"/>
    <dgm:cxn modelId="{B69C7A64-3B28-40FD-9594-0016BE419FFA}" type="presOf" srcId="{0D7EBFAC-0A90-4E8D-885A-AD12CEFEBEBB}" destId="{CDE80783-16E9-4E16-A611-8D5989FA6F02}" srcOrd="0" destOrd="0" presId="urn:microsoft.com/office/officeart/2005/8/layout/list1"/>
    <dgm:cxn modelId="{28AE0150-3094-451B-9118-D9A93BF4C258}" srcId="{7B00A1B7-70EB-4ABC-8270-E41FE203E2CE}" destId="{0D7EBFAC-0A90-4E8D-885A-AD12CEFEBEBB}" srcOrd="2" destOrd="0" parTransId="{C0C83B51-DD28-4D48-8FED-0A9F11DDB0C5}" sibTransId="{F9E4B683-81CC-4CBB-88AF-6F2ACD323F3B}"/>
    <dgm:cxn modelId="{754AC980-BEBD-4732-ADE7-F26C9CA32BE9}" srcId="{7B00A1B7-70EB-4ABC-8270-E41FE203E2CE}" destId="{F2F05D53-663A-42BA-93FE-D36F9883ADD0}" srcOrd="1" destOrd="0" parTransId="{225B97B7-12C6-47AB-8E40-5D95DCA468A9}" sibTransId="{0FDD9B91-F4D8-4D22-8092-AB456BB6D3CA}"/>
    <dgm:cxn modelId="{484E11B3-2969-472B-AD25-CFAB3112D339}" type="presOf" srcId="{F2F05D53-663A-42BA-93FE-D36F9883ADD0}" destId="{03E5801D-A6B4-4593-8ECE-F7D8FFAF6A15}" srcOrd="1" destOrd="0" presId="urn:microsoft.com/office/officeart/2005/8/layout/list1"/>
    <dgm:cxn modelId="{3D3033CA-04BE-48FC-A83A-7CFE7A39463C}" type="presOf" srcId="{81889AD2-7FD0-4987-AD6E-83BB046E9AE3}" destId="{21A369D0-ACED-4364-8ED6-3A20A183C1D6}" srcOrd="1" destOrd="0" presId="urn:microsoft.com/office/officeart/2005/8/layout/list1"/>
    <dgm:cxn modelId="{B0E7BAE6-E0DC-4D23-86D0-FBBB7ED6A783}" type="presOf" srcId="{F2F05D53-663A-42BA-93FE-D36F9883ADD0}" destId="{90A2CF3F-F2DE-4B77-AE47-47D0B7CCB07C}" srcOrd="0" destOrd="0" presId="urn:microsoft.com/office/officeart/2005/8/layout/list1"/>
    <dgm:cxn modelId="{28918134-8821-43CD-A002-B372348F8FC2}" type="presParOf" srcId="{79028840-BCC5-4932-BFF8-632A6F0FFB4D}" destId="{CFCB74A8-2DF1-4C45-87DE-AE02DFCBEDE9}" srcOrd="0" destOrd="0" presId="urn:microsoft.com/office/officeart/2005/8/layout/list1"/>
    <dgm:cxn modelId="{A78170D7-2451-4372-9549-72AFDDC8795B}" type="presParOf" srcId="{CFCB74A8-2DF1-4C45-87DE-AE02DFCBEDE9}" destId="{D58EBD37-FCC2-4423-8B8B-D06133B84CC7}" srcOrd="0" destOrd="0" presId="urn:microsoft.com/office/officeart/2005/8/layout/list1"/>
    <dgm:cxn modelId="{874252FB-9B5B-4F70-A27E-550689F97078}" type="presParOf" srcId="{CFCB74A8-2DF1-4C45-87DE-AE02DFCBEDE9}" destId="{21A369D0-ACED-4364-8ED6-3A20A183C1D6}" srcOrd="1" destOrd="0" presId="urn:microsoft.com/office/officeart/2005/8/layout/list1"/>
    <dgm:cxn modelId="{D9D6FD0D-8E4B-48B9-A943-9DF6AB84D8BC}" type="presParOf" srcId="{79028840-BCC5-4932-BFF8-632A6F0FFB4D}" destId="{511EBA2E-A930-4846-A596-CDA7D45ED87D}" srcOrd="1" destOrd="0" presId="urn:microsoft.com/office/officeart/2005/8/layout/list1"/>
    <dgm:cxn modelId="{20C4B081-038D-4C84-B6AE-C914BD6DC6CC}" type="presParOf" srcId="{79028840-BCC5-4932-BFF8-632A6F0FFB4D}" destId="{F31579FF-8C7D-4D73-ADCB-31BD5ACE97C9}" srcOrd="2" destOrd="0" presId="urn:microsoft.com/office/officeart/2005/8/layout/list1"/>
    <dgm:cxn modelId="{D16A78A9-648B-4D77-8A76-15737D09C058}" type="presParOf" srcId="{79028840-BCC5-4932-BFF8-632A6F0FFB4D}" destId="{3A5EA8D3-6518-4033-ABFA-C00FE563287F}" srcOrd="3" destOrd="0" presId="urn:microsoft.com/office/officeart/2005/8/layout/list1"/>
    <dgm:cxn modelId="{00E19403-F6EB-43F2-9599-C10AB0656F51}" type="presParOf" srcId="{79028840-BCC5-4932-BFF8-632A6F0FFB4D}" destId="{BCC7792D-EF3C-46DC-9C1E-E5158A7D178C}" srcOrd="4" destOrd="0" presId="urn:microsoft.com/office/officeart/2005/8/layout/list1"/>
    <dgm:cxn modelId="{8A8F67C8-11E0-4480-A582-02A03EC0AC60}" type="presParOf" srcId="{BCC7792D-EF3C-46DC-9C1E-E5158A7D178C}" destId="{90A2CF3F-F2DE-4B77-AE47-47D0B7CCB07C}" srcOrd="0" destOrd="0" presId="urn:microsoft.com/office/officeart/2005/8/layout/list1"/>
    <dgm:cxn modelId="{2B4800C5-EB5C-4430-AD68-C70B9F17B8A8}" type="presParOf" srcId="{BCC7792D-EF3C-46DC-9C1E-E5158A7D178C}" destId="{03E5801D-A6B4-4593-8ECE-F7D8FFAF6A15}" srcOrd="1" destOrd="0" presId="urn:microsoft.com/office/officeart/2005/8/layout/list1"/>
    <dgm:cxn modelId="{C4528192-1525-40E0-8774-7D6E8A73128F}" type="presParOf" srcId="{79028840-BCC5-4932-BFF8-632A6F0FFB4D}" destId="{901040DF-B88F-4F1F-9167-92381BAE5D29}" srcOrd="5" destOrd="0" presId="urn:microsoft.com/office/officeart/2005/8/layout/list1"/>
    <dgm:cxn modelId="{E54684EF-9767-484A-B81F-E4172B9C57D7}" type="presParOf" srcId="{79028840-BCC5-4932-BFF8-632A6F0FFB4D}" destId="{DC6AC7D4-C6B8-4D29-83E6-840397A41EDA}" srcOrd="6" destOrd="0" presId="urn:microsoft.com/office/officeart/2005/8/layout/list1"/>
    <dgm:cxn modelId="{BE766BEA-8A5D-430A-8331-90874107DB18}" type="presParOf" srcId="{79028840-BCC5-4932-BFF8-632A6F0FFB4D}" destId="{A6A466C7-715D-464A-9A39-F88774F953ED}" srcOrd="7" destOrd="0" presId="urn:microsoft.com/office/officeart/2005/8/layout/list1"/>
    <dgm:cxn modelId="{5A2B576F-ACAE-49CE-B071-CB3406B4BE8C}" type="presParOf" srcId="{79028840-BCC5-4932-BFF8-632A6F0FFB4D}" destId="{692EFDA3-A8B7-4FF6-930B-5AB2DA91DCF6}" srcOrd="8" destOrd="0" presId="urn:microsoft.com/office/officeart/2005/8/layout/list1"/>
    <dgm:cxn modelId="{1C3BE065-070B-4B0B-A151-232D0BF9F3BF}" type="presParOf" srcId="{692EFDA3-A8B7-4FF6-930B-5AB2DA91DCF6}" destId="{CDE80783-16E9-4E16-A611-8D5989FA6F02}" srcOrd="0" destOrd="0" presId="urn:microsoft.com/office/officeart/2005/8/layout/list1"/>
    <dgm:cxn modelId="{CF2C084B-509B-4B99-BE84-C5D68DD66B73}" type="presParOf" srcId="{692EFDA3-A8B7-4FF6-930B-5AB2DA91DCF6}" destId="{3790909F-E6D0-415F-AE75-66BB9B180D16}" srcOrd="1" destOrd="0" presId="urn:microsoft.com/office/officeart/2005/8/layout/list1"/>
    <dgm:cxn modelId="{56BF6A89-82D2-4A89-BB73-F39A33DA764E}" type="presParOf" srcId="{79028840-BCC5-4932-BFF8-632A6F0FFB4D}" destId="{3542DEEA-BE15-43DD-8AC1-4419C88E1A09}" srcOrd="9" destOrd="0" presId="urn:microsoft.com/office/officeart/2005/8/layout/list1"/>
    <dgm:cxn modelId="{D5ECD96C-4C70-4B3F-AD3F-55733BC2A867}" type="presParOf" srcId="{79028840-BCC5-4932-BFF8-632A6F0FFB4D}" destId="{44AF6D54-DA87-4BF2-9E42-9C2241AE183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389A14-DCC8-4522-B26A-0176C3516556}" type="doc">
      <dgm:prSet loTypeId="urn:microsoft.com/office/officeart/2008/layout/AlternatingHexagons" loCatId="list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C96FE9A0-BC5A-4352-8992-DECD13A7BA72}">
      <dgm:prSet phldrT="[Texto]" phldr="0"/>
      <dgm:spPr/>
      <dgm:t>
        <a:bodyPr/>
        <a:lstStyle/>
        <a:p>
          <a:pPr rtl="0"/>
          <a:endParaRPr lang="es-ES" dirty="0"/>
        </a:p>
      </dgm:t>
    </dgm:pt>
    <dgm:pt modelId="{0BA0202A-BCF5-4DB8-870B-5B53E66458EE}" type="parTrans" cxnId="{25271628-A7E0-45F0-AF07-408F7F9BE00C}">
      <dgm:prSet/>
      <dgm:spPr/>
      <dgm:t>
        <a:bodyPr/>
        <a:lstStyle/>
        <a:p>
          <a:endParaRPr lang="es-ES"/>
        </a:p>
      </dgm:t>
    </dgm:pt>
    <dgm:pt modelId="{9820107D-A68F-4BA9-9679-1D4BBAAF36FC}" type="sibTrans" cxnId="{25271628-A7E0-45F0-AF07-408F7F9BE00C}">
      <dgm:prSet/>
      <dgm:spPr/>
      <dgm:t>
        <a:bodyPr/>
        <a:lstStyle/>
        <a:p>
          <a:endParaRPr lang="es-ES"/>
        </a:p>
      </dgm:t>
    </dgm:pt>
    <dgm:pt modelId="{EB2E374A-3714-4305-99D4-E580FCBDE582}">
      <dgm:prSet phldrT="[Texto]" phldr="0"/>
      <dgm:spPr/>
      <dgm:t>
        <a:bodyPr/>
        <a:lstStyle/>
        <a:p>
          <a:pPr rtl="0"/>
          <a:r>
            <a:rPr lang="es-ES" dirty="0" err="1">
              <a:latin typeface="Calibri Light" panose="020F0302020204030204"/>
            </a:rPr>
            <a:t>Decision</a:t>
          </a:r>
          <a:r>
            <a:rPr lang="es-ES" dirty="0">
              <a:latin typeface="Calibri Light" panose="020F0302020204030204"/>
            </a:rPr>
            <a:t> </a:t>
          </a:r>
          <a:r>
            <a:rPr lang="es-ES" dirty="0" err="1">
              <a:latin typeface="Calibri Light" panose="020F0302020204030204"/>
            </a:rPr>
            <a:t>Tree</a:t>
          </a:r>
          <a:endParaRPr lang="es-ES" dirty="0" err="1"/>
        </a:p>
      </dgm:t>
    </dgm:pt>
    <dgm:pt modelId="{DAA37892-8452-4D6F-930A-989D5E0867C9}" type="parTrans" cxnId="{4B32286A-891E-4668-818D-27A42AB92CA6}">
      <dgm:prSet/>
      <dgm:spPr/>
      <dgm:t>
        <a:bodyPr/>
        <a:lstStyle/>
        <a:p>
          <a:endParaRPr lang="es-ES"/>
        </a:p>
      </dgm:t>
    </dgm:pt>
    <dgm:pt modelId="{0D6FF0F1-DC47-4D58-93D2-4118AF014EFD}" type="sibTrans" cxnId="{4B32286A-891E-4668-818D-27A42AB92CA6}">
      <dgm:prSet/>
      <dgm:spPr/>
      <dgm:t>
        <a:bodyPr/>
        <a:lstStyle/>
        <a:p>
          <a:endParaRPr lang="es-ES"/>
        </a:p>
      </dgm:t>
    </dgm:pt>
    <dgm:pt modelId="{617442FA-CC8D-4FD9-8776-5765922FF5F2}">
      <dgm:prSet phldrT="[Texto]" phldr="0"/>
      <dgm:spPr/>
      <dgm:t>
        <a:bodyPr/>
        <a:lstStyle/>
        <a:p>
          <a:endParaRPr lang="es-ES" dirty="0"/>
        </a:p>
      </dgm:t>
    </dgm:pt>
    <dgm:pt modelId="{D03A0AE4-8695-46E1-90C8-55E55D64A78F}" type="parTrans" cxnId="{DF46782B-1430-4DF6-8389-1E8DB2E969D0}">
      <dgm:prSet/>
      <dgm:spPr/>
      <dgm:t>
        <a:bodyPr/>
        <a:lstStyle/>
        <a:p>
          <a:endParaRPr lang="es-ES"/>
        </a:p>
      </dgm:t>
    </dgm:pt>
    <dgm:pt modelId="{046F9C33-E8EF-4A32-A4EF-074CA0EE578F}" type="sibTrans" cxnId="{DF46782B-1430-4DF6-8389-1E8DB2E969D0}">
      <dgm:prSet/>
      <dgm:spPr/>
      <dgm:t>
        <a:bodyPr/>
        <a:lstStyle/>
        <a:p>
          <a:endParaRPr lang="es-ES"/>
        </a:p>
      </dgm:t>
    </dgm:pt>
    <dgm:pt modelId="{1D24A56D-0262-43BF-BFF5-59E909E38C5F}">
      <dgm:prSet phldrT="[Texto]" phldr="0"/>
      <dgm:spPr/>
      <dgm:t>
        <a:bodyPr/>
        <a:lstStyle/>
        <a:p>
          <a:r>
            <a:rPr lang="es-ES" dirty="0" err="1">
              <a:latin typeface="Calibri Light" panose="020F0302020204030204"/>
            </a:rPr>
            <a:t>Elastic</a:t>
          </a:r>
          <a:r>
            <a:rPr lang="es-ES" dirty="0">
              <a:latin typeface="Calibri Light" panose="020F0302020204030204"/>
            </a:rPr>
            <a:t>-Net</a:t>
          </a:r>
          <a:endParaRPr lang="es-ES" dirty="0"/>
        </a:p>
      </dgm:t>
    </dgm:pt>
    <dgm:pt modelId="{E1379772-AB5F-48F0-B50C-C223E99F6B4A}" type="parTrans" cxnId="{F6ADB5EF-1094-4F7C-A0A5-BD5D177ECC1C}">
      <dgm:prSet/>
      <dgm:spPr/>
      <dgm:t>
        <a:bodyPr/>
        <a:lstStyle/>
        <a:p>
          <a:endParaRPr lang="es-ES"/>
        </a:p>
      </dgm:t>
    </dgm:pt>
    <dgm:pt modelId="{E927584E-EBC3-4FBF-B441-C17BE5EEBA7A}" type="sibTrans" cxnId="{F6ADB5EF-1094-4F7C-A0A5-BD5D177ECC1C}">
      <dgm:prSet/>
      <dgm:spPr/>
      <dgm:t>
        <a:bodyPr/>
        <a:lstStyle/>
        <a:p>
          <a:endParaRPr lang="es-ES"/>
        </a:p>
      </dgm:t>
    </dgm:pt>
    <dgm:pt modelId="{7DA10785-D108-4EE1-9F16-AD3025CBF743}">
      <dgm:prSet phldrT="[Texto]" phldr="0"/>
      <dgm:spPr/>
      <dgm:t>
        <a:bodyPr/>
        <a:lstStyle/>
        <a:p>
          <a:endParaRPr lang="es-ES" dirty="0"/>
        </a:p>
      </dgm:t>
    </dgm:pt>
    <dgm:pt modelId="{7CB3C487-ED0E-461C-968E-BF244B818F83}" type="parTrans" cxnId="{A81EF606-BA3D-4027-ADFA-BEF72FCC1CF3}">
      <dgm:prSet/>
      <dgm:spPr/>
      <dgm:t>
        <a:bodyPr/>
        <a:lstStyle/>
        <a:p>
          <a:endParaRPr lang="es-ES"/>
        </a:p>
      </dgm:t>
    </dgm:pt>
    <dgm:pt modelId="{F4F646E2-CCFF-409E-92D0-C90DB18551CF}" type="sibTrans" cxnId="{A81EF606-BA3D-4027-ADFA-BEF72FCC1CF3}">
      <dgm:prSet/>
      <dgm:spPr/>
      <dgm:t>
        <a:bodyPr/>
        <a:lstStyle/>
        <a:p>
          <a:endParaRPr lang="es-ES"/>
        </a:p>
      </dgm:t>
    </dgm:pt>
    <dgm:pt modelId="{CD8BFAB4-1A5B-4112-BD52-878940DAE14F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KNN</a:t>
          </a:r>
          <a:endParaRPr lang="es-ES" dirty="0"/>
        </a:p>
      </dgm:t>
    </dgm:pt>
    <dgm:pt modelId="{6CE6CCE3-D3ED-490F-A764-514F5C23F376}" type="parTrans" cxnId="{F6E5C8D4-F193-4729-AEA0-F3DB4EACECD4}">
      <dgm:prSet/>
      <dgm:spPr/>
      <dgm:t>
        <a:bodyPr/>
        <a:lstStyle/>
        <a:p>
          <a:endParaRPr lang="es-ES"/>
        </a:p>
      </dgm:t>
    </dgm:pt>
    <dgm:pt modelId="{B892EC9B-0DCD-4ABA-8C46-C589DAE9C866}" type="sibTrans" cxnId="{F6E5C8D4-F193-4729-AEA0-F3DB4EACECD4}">
      <dgm:prSet/>
      <dgm:spPr/>
      <dgm:t>
        <a:bodyPr/>
        <a:lstStyle/>
        <a:p>
          <a:endParaRPr lang="es-ES"/>
        </a:p>
      </dgm:t>
    </dgm:pt>
    <dgm:pt modelId="{656764B7-F400-44F2-A66E-091ED2AD7EDD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 Random Forest</a:t>
          </a:r>
        </a:p>
      </dgm:t>
    </dgm:pt>
    <dgm:pt modelId="{908B55C5-4195-4DF1-8552-EDF75161F2F8}" type="parTrans" cxnId="{BD5161F7-8AF4-4C73-B590-1FCD4BB3BF97}">
      <dgm:prSet/>
      <dgm:spPr/>
    </dgm:pt>
    <dgm:pt modelId="{6226E21F-ADED-4106-8469-506D869B866B}" type="sibTrans" cxnId="{BD5161F7-8AF4-4C73-B590-1FCD4BB3BF97}">
      <dgm:prSet/>
      <dgm:spPr/>
      <dgm:t>
        <a:bodyPr/>
        <a:lstStyle/>
        <a:p>
          <a:endParaRPr lang="en-US"/>
        </a:p>
      </dgm:t>
    </dgm:pt>
    <dgm:pt modelId="{AC628F38-4F71-4065-B434-497F971079BC}">
      <dgm:prSet phldr="0"/>
      <dgm:spPr/>
      <dgm:t>
        <a:bodyPr/>
        <a:lstStyle/>
        <a:p>
          <a:endParaRPr lang="es-ES" dirty="0">
            <a:latin typeface="Calibri Light" panose="020F0302020204030204"/>
          </a:endParaRPr>
        </a:p>
      </dgm:t>
    </dgm:pt>
    <dgm:pt modelId="{5F8593D8-4867-426A-AD86-24A6C256EB1B}" type="parTrans" cxnId="{853DB482-D937-4431-97BD-0AF551FEEE61}">
      <dgm:prSet/>
      <dgm:spPr/>
    </dgm:pt>
    <dgm:pt modelId="{89613724-7A39-407B-AE19-FEEF0807F6C5}" type="sibTrans" cxnId="{853DB482-D937-4431-97BD-0AF551FEEE61}">
      <dgm:prSet/>
      <dgm:spPr/>
      <dgm:t>
        <a:bodyPr/>
        <a:lstStyle/>
        <a:p>
          <a:endParaRPr lang="en-US"/>
        </a:p>
      </dgm:t>
    </dgm:pt>
    <dgm:pt modelId="{A33C77D8-9104-4A3B-83B0-CD0C92E1BA6F}">
      <dgm:prSet phldr="0"/>
      <dgm:spPr/>
      <dgm:t>
        <a:bodyPr/>
        <a:lstStyle/>
        <a:p>
          <a:pPr rtl="0"/>
          <a:endParaRPr lang="es-ES" dirty="0">
            <a:latin typeface="Calibri Light" panose="020F0302020204030204"/>
          </a:endParaRPr>
        </a:p>
      </dgm:t>
    </dgm:pt>
    <dgm:pt modelId="{BC5D36C9-BF20-46E3-AA28-F6C8AC12B853}" type="parTrans" cxnId="{95B6CA6C-455D-40D0-925D-C91F6FA5F5C1}">
      <dgm:prSet/>
      <dgm:spPr/>
    </dgm:pt>
    <dgm:pt modelId="{54791894-5B94-4803-B8DC-7F29E643D09A}" type="sibTrans" cxnId="{95B6CA6C-455D-40D0-925D-C91F6FA5F5C1}">
      <dgm:prSet/>
      <dgm:spPr/>
      <dgm:t>
        <a:bodyPr/>
        <a:lstStyle/>
        <a:p>
          <a:endParaRPr lang="en-US"/>
        </a:p>
      </dgm:t>
    </dgm:pt>
    <dgm:pt modelId="{F04DA7F5-5226-4A8F-8D76-7C2D433B0C30}">
      <dgm:prSet phldr="0"/>
      <dgm:spPr/>
      <dgm:t>
        <a:bodyPr/>
        <a:lstStyle/>
        <a:p>
          <a:r>
            <a:rPr lang="es-ES" dirty="0">
              <a:latin typeface="Calibri Light" panose="020F0302020204030204"/>
            </a:rPr>
            <a:t>Polynomial</a:t>
          </a:r>
        </a:p>
      </dgm:t>
    </dgm:pt>
    <dgm:pt modelId="{A9167A29-BE70-46FF-A43F-803E0066D1A5}" type="parTrans" cxnId="{2A67185D-F69A-4C4D-ACB6-72ABE195955F}">
      <dgm:prSet/>
      <dgm:spPr/>
    </dgm:pt>
    <dgm:pt modelId="{671C5D87-83CC-4205-90F9-FF581DE9BD15}" type="sibTrans" cxnId="{2A67185D-F69A-4C4D-ACB6-72ABE195955F}">
      <dgm:prSet/>
      <dgm:spPr/>
      <dgm:t>
        <a:bodyPr/>
        <a:lstStyle/>
        <a:p>
          <a:endParaRPr lang="en-US"/>
        </a:p>
      </dgm:t>
    </dgm:pt>
    <dgm:pt modelId="{4C91ABC2-D3F0-44F7-8F46-8984ED26AC71}" type="pres">
      <dgm:prSet presAssocID="{6C389A14-DCC8-4522-B26A-0176C3516556}" presName="Name0" presStyleCnt="0">
        <dgm:presLayoutVars>
          <dgm:chMax/>
          <dgm:chPref/>
          <dgm:dir/>
          <dgm:animLvl val="lvl"/>
        </dgm:presLayoutVars>
      </dgm:prSet>
      <dgm:spPr/>
    </dgm:pt>
    <dgm:pt modelId="{C1694D4B-5479-4681-9E60-06590412BA02}" type="pres">
      <dgm:prSet presAssocID="{C96FE9A0-BC5A-4352-8992-DECD13A7BA72}" presName="composite" presStyleCnt="0"/>
      <dgm:spPr/>
    </dgm:pt>
    <dgm:pt modelId="{47C81357-EA15-48F3-A9B5-20F2ADB0949D}" type="pres">
      <dgm:prSet presAssocID="{C96FE9A0-BC5A-4352-8992-DECD13A7BA72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164DA1D3-CA2E-4FF6-B08C-639E75224D82}" type="pres">
      <dgm:prSet presAssocID="{C96FE9A0-BC5A-4352-8992-DECD13A7BA72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08F1783-E965-4FB0-8FF5-8462B844C677}" type="pres">
      <dgm:prSet presAssocID="{C96FE9A0-BC5A-4352-8992-DECD13A7BA72}" presName="BalanceSpacing" presStyleCnt="0"/>
      <dgm:spPr/>
    </dgm:pt>
    <dgm:pt modelId="{372CF3B9-E1DC-4674-ACDE-6AD08E4A238D}" type="pres">
      <dgm:prSet presAssocID="{C96FE9A0-BC5A-4352-8992-DECD13A7BA72}" presName="BalanceSpacing1" presStyleCnt="0"/>
      <dgm:spPr/>
    </dgm:pt>
    <dgm:pt modelId="{93DA3828-1181-4896-BAD9-62556B844BE3}" type="pres">
      <dgm:prSet presAssocID="{9820107D-A68F-4BA9-9679-1D4BBAAF36FC}" presName="Accent1Text" presStyleLbl="node1" presStyleIdx="1" presStyleCnt="10"/>
      <dgm:spPr/>
    </dgm:pt>
    <dgm:pt modelId="{BC6EA1C4-108D-47AC-8F86-FA675C764A73}" type="pres">
      <dgm:prSet presAssocID="{9820107D-A68F-4BA9-9679-1D4BBAAF36FC}" presName="spaceBetweenRectangles" presStyleCnt="0"/>
      <dgm:spPr/>
    </dgm:pt>
    <dgm:pt modelId="{8A673CBA-9E05-4DF7-B36B-864ADCF42E2D}" type="pres">
      <dgm:prSet presAssocID="{617442FA-CC8D-4FD9-8776-5765922FF5F2}" presName="composite" presStyleCnt="0"/>
      <dgm:spPr/>
    </dgm:pt>
    <dgm:pt modelId="{18F09AE1-91A8-495C-8D28-66F1267AB706}" type="pres">
      <dgm:prSet presAssocID="{617442FA-CC8D-4FD9-8776-5765922FF5F2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8F91A8F9-6398-4A5D-8CA7-F869101B2F6D}" type="pres">
      <dgm:prSet presAssocID="{617442FA-CC8D-4FD9-8776-5765922FF5F2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84A75F5-C3A8-4E62-B788-9B37DDF9E236}" type="pres">
      <dgm:prSet presAssocID="{617442FA-CC8D-4FD9-8776-5765922FF5F2}" presName="BalanceSpacing" presStyleCnt="0"/>
      <dgm:spPr/>
    </dgm:pt>
    <dgm:pt modelId="{58652140-4AB5-4E97-A2E9-D1658E396C42}" type="pres">
      <dgm:prSet presAssocID="{617442FA-CC8D-4FD9-8776-5765922FF5F2}" presName="BalanceSpacing1" presStyleCnt="0"/>
      <dgm:spPr/>
    </dgm:pt>
    <dgm:pt modelId="{3F6D9410-719B-49FF-A9BE-2BD3CE1D6790}" type="pres">
      <dgm:prSet presAssocID="{046F9C33-E8EF-4A32-A4EF-074CA0EE578F}" presName="Accent1Text" presStyleLbl="node1" presStyleIdx="3" presStyleCnt="10"/>
      <dgm:spPr/>
    </dgm:pt>
    <dgm:pt modelId="{356E20B9-E87C-4167-B2B1-C4963692CEFC}" type="pres">
      <dgm:prSet presAssocID="{046F9C33-E8EF-4A32-A4EF-074CA0EE578F}" presName="spaceBetweenRectangles" presStyleCnt="0"/>
      <dgm:spPr/>
    </dgm:pt>
    <dgm:pt modelId="{DE3CA419-4A7B-422E-A14E-95B7A7B01225}" type="pres">
      <dgm:prSet presAssocID="{7DA10785-D108-4EE1-9F16-AD3025CBF743}" presName="composite" presStyleCnt="0"/>
      <dgm:spPr/>
    </dgm:pt>
    <dgm:pt modelId="{77F15228-4B4B-4598-A776-9CFEC14DAF3A}" type="pres">
      <dgm:prSet presAssocID="{7DA10785-D108-4EE1-9F16-AD3025CBF743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C2CA03B5-8587-4A67-8B9D-BC9107C65B4B}" type="pres">
      <dgm:prSet presAssocID="{7DA10785-D108-4EE1-9F16-AD3025CBF743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4202051-49C7-4208-AFFC-068293822651}" type="pres">
      <dgm:prSet presAssocID="{7DA10785-D108-4EE1-9F16-AD3025CBF743}" presName="BalanceSpacing" presStyleCnt="0"/>
      <dgm:spPr/>
    </dgm:pt>
    <dgm:pt modelId="{88FB24FC-C3FC-4949-99D0-A74F70CFB948}" type="pres">
      <dgm:prSet presAssocID="{7DA10785-D108-4EE1-9F16-AD3025CBF743}" presName="BalanceSpacing1" presStyleCnt="0"/>
      <dgm:spPr/>
    </dgm:pt>
    <dgm:pt modelId="{2C109FA1-6DCD-4668-B960-27FEE1DAC85D}" type="pres">
      <dgm:prSet presAssocID="{F4F646E2-CCFF-409E-92D0-C90DB18551CF}" presName="Accent1Text" presStyleLbl="node1" presStyleIdx="5" presStyleCnt="10"/>
      <dgm:spPr/>
    </dgm:pt>
    <dgm:pt modelId="{735DC019-DD0A-41CC-BD87-C55D5318D990}" type="pres">
      <dgm:prSet presAssocID="{F4F646E2-CCFF-409E-92D0-C90DB18551CF}" presName="spaceBetweenRectangles" presStyleCnt="0"/>
      <dgm:spPr/>
    </dgm:pt>
    <dgm:pt modelId="{38C65EF5-E695-4A41-8336-266BB98C33D2}" type="pres">
      <dgm:prSet presAssocID="{A33C77D8-9104-4A3B-83B0-CD0C92E1BA6F}" presName="composite" presStyleCnt="0"/>
      <dgm:spPr/>
    </dgm:pt>
    <dgm:pt modelId="{2E9C8E0D-4400-4A5C-B316-563C5F3383B7}" type="pres">
      <dgm:prSet presAssocID="{A33C77D8-9104-4A3B-83B0-CD0C92E1BA6F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6E19E31E-8BB2-44DD-9085-D0119EB47680}" type="pres">
      <dgm:prSet presAssocID="{A33C77D8-9104-4A3B-83B0-CD0C92E1BA6F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438669B-7B80-4742-8C93-47D955B74136}" type="pres">
      <dgm:prSet presAssocID="{A33C77D8-9104-4A3B-83B0-CD0C92E1BA6F}" presName="BalanceSpacing" presStyleCnt="0"/>
      <dgm:spPr/>
    </dgm:pt>
    <dgm:pt modelId="{60ED676B-19D0-47E6-8B3C-54EE51A0C9B3}" type="pres">
      <dgm:prSet presAssocID="{A33C77D8-9104-4A3B-83B0-CD0C92E1BA6F}" presName="BalanceSpacing1" presStyleCnt="0"/>
      <dgm:spPr/>
    </dgm:pt>
    <dgm:pt modelId="{D4BE8051-9F9D-4C15-9585-B02A12BE61AC}" type="pres">
      <dgm:prSet presAssocID="{54791894-5B94-4803-B8DC-7F29E643D09A}" presName="Accent1Text" presStyleLbl="node1" presStyleIdx="7" presStyleCnt="10"/>
      <dgm:spPr/>
    </dgm:pt>
    <dgm:pt modelId="{2017F983-FAEB-4E4F-B4CF-5D6C1E6CB6C3}" type="pres">
      <dgm:prSet presAssocID="{54791894-5B94-4803-B8DC-7F29E643D09A}" presName="spaceBetweenRectangles" presStyleCnt="0"/>
      <dgm:spPr/>
    </dgm:pt>
    <dgm:pt modelId="{2D6D6C2E-F380-414D-8B80-AD1DEB163232}" type="pres">
      <dgm:prSet presAssocID="{AC628F38-4F71-4065-B434-497F971079BC}" presName="composite" presStyleCnt="0"/>
      <dgm:spPr/>
    </dgm:pt>
    <dgm:pt modelId="{CC4BECB0-F2E7-48A9-888D-B3CBF520A730}" type="pres">
      <dgm:prSet presAssocID="{AC628F38-4F71-4065-B434-497F971079BC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04AC1069-3699-4171-9370-BBB5F771A30F}" type="pres">
      <dgm:prSet presAssocID="{AC628F38-4F71-4065-B434-497F971079BC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1544EE2-82BA-49BB-9372-82853EE6C501}" type="pres">
      <dgm:prSet presAssocID="{AC628F38-4F71-4065-B434-497F971079BC}" presName="BalanceSpacing" presStyleCnt="0"/>
      <dgm:spPr/>
    </dgm:pt>
    <dgm:pt modelId="{C6FE8166-03B6-4CF0-98A6-17D79941BAC2}" type="pres">
      <dgm:prSet presAssocID="{AC628F38-4F71-4065-B434-497F971079BC}" presName="BalanceSpacing1" presStyleCnt="0"/>
      <dgm:spPr/>
    </dgm:pt>
    <dgm:pt modelId="{43173C97-A2A8-4638-982A-52BB8241EEC2}" type="pres">
      <dgm:prSet presAssocID="{89613724-7A39-407B-AE19-FEEF0807F6C5}" presName="Accent1Text" presStyleLbl="node1" presStyleIdx="9" presStyleCnt="10"/>
      <dgm:spPr/>
    </dgm:pt>
  </dgm:ptLst>
  <dgm:cxnLst>
    <dgm:cxn modelId="{031B3D06-5020-4878-BE73-C58D9AA479A9}" type="presOf" srcId="{A33C77D8-9104-4A3B-83B0-CD0C92E1BA6F}" destId="{2E9C8E0D-4400-4A5C-B316-563C5F3383B7}" srcOrd="0" destOrd="0" presId="urn:microsoft.com/office/officeart/2008/layout/AlternatingHexagons"/>
    <dgm:cxn modelId="{A81EF606-BA3D-4027-ADFA-BEF72FCC1CF3}" srcId="{6C389A14-DCC8-4522-B26A-0176C3516556}" destId="{7DA10785-D108-4EE1-9F16-AD3025CBF743}" srcOrd="2" destOrd="0" parTransId="{7CB3C487-ED0E-461C-968E-BF244B818F83}" sibTransId="{F4F646E2-CCFF-409E-92D0-C90DB18551CF}"/>
    <dgm:cxn modelId="{4201C50F-0ABD-48A5-B627-F543F1C08E20}" type="presOf" srcId="{7DA10785-D108-4EE1-9F16-AD3025CBF743}" destId="{77F15228-4B4B-4598-A776-9CFEC14DAF3A}" srcOrd="0" destOrd="0" presId="urn:microsoft.com/office/officeart/2008/layout/AlternatingHexagons"/>
    <dgm:cxn modelId="{232F6317-8BCC-49F0-B70F-F618690BAA2F}" type="presOf" srcId="{54791894-5B94-4803-B8DC-7F29E643D09A}" destId="{D4BE8051-9F9D-4C15-9585-B02A12BE61AC}" srcOrd="0" destOrd="0" presId="urn:microsoft.com/office/officeart/2008/layout/AlternatingHexagons"/>
    <dgm:cxn modelId="{25271628-A7E0-45F0-AF07-408F7F9BE00C}" srcId="{6C389A14-DCC8-4522-B26A-0176C3516556}" destId="{C96FE9A0-BC5A-4352-8992-DECD13A7BA72}" srcOrd="0" destOrd="0" parTransId="{0BA0202A-BCF5-4DB8-870B-5B53E66458EE}" sibTransId="{9820107D-A68F-4BA9-9679-1D4BBAAF36FC}"/>
    <dgm:cxn modelId="{DF46782B-1430-4DF6-8389-1E8DB2E969D0}" srcId="{6C389A14-DCC8-4522-B26A-0176C3516556}" destId="{617442FA-CC8D-4FD9-8776-5765922FF5F2}" srcOrd="1" destOrd="0" parTransId="{D03A0AE4-8695-46E1-90C8-55E55D64A78F}" sibTransId="{046F9C33-E8EF-4A32-A4EF-074CA0EE578F}"/>
    <dgm:cxn modelId="{464F7530-1CA5-406D-ACBE-FBDF639DA323}" type="presOf" srcId="{C96FE9A0-BC5A-4352-8992-DECD13A7BA72}" destId="{47C81357-EA15-48F3-A9B5-20F2ADB0949D}" srcOrd="0" destOrd="0" presId="urn:microsoft.com/office/officeart/2008/layout/AlternatingHexagons"/>
    <dgm:cxn modelId="{2A67185D-F69A-4C4D-ACB6-72ABE195955F}" srcId="{AC628F38-4F71-4065-B434-497F971079BC}" destId="{F04DA7F5-5226-4A8F-8D76-7C2D433B0C30}" srcOrd="0" destOrd="0" parTransId="{A9167A29-BE70-46FF-A43F-803E0066D1A5}" sibTransId="{671C5D87-83CC-4205-90F9-FF581DE9BD15}"/>
    <dgm:cxn modelId="{335A1E5F-D455-41F1-9DBC-9A94D96B0039}" type="presOf" srcId="{F4F646E2-CCFF-409E-92D0-C90DB18551CF}" destId="{2C109FA1-6DCD-4668-B960-27FEE1DAC85D}" srcOrd="0" destOrd="0" presId="urn:microsoft.com/office/officeart/2008/layout/AlternatingHexagons"/>
    <dgm:cxn modelId="{538E3247-6567-4F6F-81BC-35F0F0F6B17D}" type="presOf" srcId="{6C389A14-DCC8-4522-B26A-0176C3516556}" destId="{4C91ABC2-D3F0-44F7-8F46-8984ED26AC71}" srcOrd="0" destOrd="0" presId="urn:microsoft.com/office/officeart/2008/layout/AlternatingHexagons"/>
    <dgm:cxn modelId="{4B32286A-891E-4668-818D-27A42AB92CA6}" srcId="{C96FE9A0-BC5A-4352-8992-DECD13A7BA72}" destId="{EB2E374A-3714-4305-99D4-E580FCBDE582}" srcOrd="0" destOrd="0" parTransId="{DAA37892-8452-4D6F-930A-989D5E0867C9}" sibTransId="{0D6FF0F1-DC47-4D58-93D2-4118AF014EFD}"/>
    <dgm:cxn modelId="{95B6CA6C-455D-40D0-925D-C91F6FA5F5C1}" srcId="{6C389A14-DCC8-4522-B26A-0176C3516556}" destId="{A33C77D8-9104-4A3B-83B0-CD0C92E1BA6F}" srcOrd="3" destOrd="0" parTransId="{BC5D36C9-BF20-46E3-AA28-F6C8AC12B853}" sibTransId="{54791894-5B94-4803-B8DC-7F29E643D09A}"/>
    <dgm:cxn modelId="{70EC3470-550B-40C4-B616-6F0F24631144}" type="presOf" srcId="{046F9C33-E8EF-4A32-A4EF-074CA0EE578F}" destId="{3F6D9410-719B-49FF-A9BE-2BD3CE1D6790}" srcOrd="0" destOrd="0" presId="urn:microsoft.com/office/officeart/2008/layout/AlternatingHexagons"/>
    <dgm:cxn modelId="{26FB0C58-C409-422F-A779-87AE34F951D6}" type="presOf" srcId="{656764B7-F400-44F2-A66E-091ED2AD7EDD}" destId="{6E19E31E-8BB2-44DD-9085-D0119EB47680}" srcOrd="0" destOrd="0" presId="urn:microsoft.com/office/officeart/2008/layout/AlternatingHexagons"/>
    <dgm:cxn modelId="{853DB482-D937-4431-97BD-0AF551FEEE61}" srcId="{6C389A14-DCC8-4522-B26A-0176C3516556}" destId="{AC628F38-4F71-4065-B434-497F971079BC}" srcOrd="4" destOrd="0" parTransId="{5F8593D8-4867-426A-AD86-24A6C256EB1B}" sibTransId="{89613724-7A39-407B-AE19-FEEF0807F6C5}"/>
    <dgm:cxn modelId="{ACA4F58E-3123-459A-9ACD-A53FA20F7B19}" type="presOf" srcId="{1D24A56D-0262-43BF-BFF5-59E909E38C5F}" destId="{8F91A8F9-6398-4A5D-8CA7-F869101B2F6D}" srcOrd="0" destOrd="0" presId="urn:microsoft.com/office/officeart/2008/layout/AlternatingHexagons"/>
    <dgm:cxn modelId="{49451FAE-ABB2-4D59-AC49-138C73661F3B}" type="presOf" srcId="{89613724-7A39-407B-AE19-FEEF0807F6C5}" destId="{43173C97-A2A8-4638-982A-52BB8241EEC2}" srcOrd="0" destOrd="0" presId="urn:microsoft.com/office/officeart/2008/layout/AlternatingHexagons"/>
    <dgm:cxn modelId="{E30372B6-7044-4881-A0FF-C6B52F019043}" type="presOf" srcId="{F04DA7F5-5226-4A8F-8D76-7C2D433B0C30}" destId="{04AC1069-3699-4171-9370-BBB5F771A30F}" srcOrd="0" destOrd="0" presId="urn:microsoft.com/office/officeart/2008/layout/AlternatingHexagons"/>
    <dgm:cxn modelId="{C8AAEEB6-5F22-4705-B280-1BCC1324FE8F}" type="presOf" srcId="{EB2E374A-3714-4305-99D4-E580FCBDE582}" destId="{164DA1D3-CA2E-4FF6-B08C-639E75224D82}" srcOrd="0" destOrd="0" presId="urn:microsoft.com/office/officeart/2008/layout/AlternatingHexagons"/>
    <dgm:cxn modelId="{DBB583D2-91B6-4EC1-B686-4BB277972D22}" type="presOf" srcId="{9820107D-A68F-4BA9-9679-1D4BBAAF36FC}" destId="{93DA3828-1181-4896-BAD9-62556B844BE3}" srcOrd="0" destOrd="0" presId="urn:microsoft.com/office/officeart/2008/layout/AlternatingHexagons"/>
    <dgm:cxn modelId="{F6E5C8D4-F193-4729-AEA0-F3DB4EACECD4}" srcId="{7DA10785-D108-4EE1-9F16-AD3025CBF743}" destId="{CD8BFAB4-1A5B-4112-BD52-878940DAE14F}" srcOrd="0" destOrd="0" parTransId="{6CE6CCE3-D3ED-490F-A764-514F5C23F376}" sibTransId="{B892EC9B-0DCD-4ABA-8C46-C589DAE9C866}"/>
    <dgm:cxn modelId="{73A639DF-CB0B-4E3C-BAFA-9696D1363395}" type="presOf" srcId="{AC628F38-4F71-4065-B434-497F971079BC}" destId="{CC4BECB0-F2E7-48A9-888D-B3CBF520A730}" srcOrd="0" destOrd="0" presId="urn:microsoft.com/office/officeart/2008/layout/AlternatingHexagons"/>
    <dgm:cxn modelId="{A0DDE2EC-B031-47CE-AA03-9EEBCFA3A8BB}" type="presOf" srcId="{617442FA-CC8D-4FD9-8776-5765922FF5F2}" destId="{18F09AE1-91A8-495C-8D28-66F1267AB706}" srcOrd="0" destOrd="0" presId="urn:microsoft.com/office/officeart/2008/layout/AlternatingHexagons"/>
    <dgm:cxn modelId="{F6ADB5EF-1094-4F7C-A0A5-BD5D177ECC1C}" srcId="{617442FA-CC8D-4FD9-8776-5765922FF5F2}" destId="{1D24A56D-0262-43BF-BFF5-59E909E38C5F}" srcOrd="0" destOrd="0" parTransId="{E1379772-AB5F-48F0-B50C-C223E99F6B4A}" sibTransId="{E927584E-EBC3-4FBF-B441-C17BE5EEBA7A}"/>
    <dgm:cxn modelId="{52A10DF1-3ADC-4DCE-903D-9B7CB20135AA}" type="presOf" srcId="{CD8BFAB4-1A5B-4112-BD52-878940DAE14F}" destId="{C2CA03B5-8587-4A67-8B9D-BC9107C65B4B}" srcOrd="0" destOrd="0" presId="urn:microsoft.com/office/officeart/2008/layout/AlternatingHexagons"/>
    <dgm:cxn modelId="{BD5161F7-8AF4-4C73-B590-1FCD4BB3BF97}" srcId="{A33C77D8-9104-4A3B-83B0-CD0C92E1BA6F}" destId="{656764B7-F400-44F2-A66E-091ED2AD7EDD}" srcOrd="0" destOrd="0" parTransId="{908B55C5-4195-4DF1-8552-EDF75161F2F8}" sibTransId="{6226E21F-ADED-4106-8469-506D869B866B}"/>
    <dgm:cxn modelId="{1622D9BF-C383-4337-801E-C86545E5946B}" type="presParOf" srcId="{4C91ABC2-D3F0-44F7-8F46-8984ED26AC71}" destId="{C1694D4B-5479-4681-9E60-06590412BA02}" srcOrd="0" destOrd="0" presId="urn:microsoft.com/office/officeart/2008/layout/AlternatingHexagons"/>
    <dgm:cxn modelId="{84EDF47E-0669-4500-AC56-760A8BEADC67}" type="presParOf" srcId="{C1694D4B-5479-4681-9E60-06590412BA02}" destId="{47C81357-EA15-48F3-A9B5-20F2ADB0949D}" srcOrd="0" destOrd="0" presId="urn:microsoft.com/office/officeart/2008/layout/AlternatingHexagons"/>
    <dgm:cxn modelId="{ABA81125-92A0-4A65-9391-08F18B153A21}" type="presParOf" srcId="{C1694D4B-5479-4681-9E60-06590412BA02}" destId="{164DA1D3-CA2E-4FF6-B08C-639E75224D82}" srcOrd="1" destOrd="0" presId="urn:microsoft.com/office/officeart/2008/layout/AlternatingHexagons"/>
    <dgm:cxn modelId="{6E69D70C-2E3F-41B0-B7FD-A1DEC115538D}" type="presParOf" srcId="{C1694D4B-5479-4681-9E60-06590412BA02}" destId="{A08F1783-E965-4FB0-8FF5-8462B844C677}" srcOrd="2" destOrd="0" presId="urn:microsoft.com/office/officeart/2008/layout/AlternatingHexagons"/>
    <dgm:cxn modelId="{59075F96-68CC-49C3-AB3A-5E25640AC065}" type="presParOf" srcId="{C1694D4B-5479-4681-9E60-06590412BA02}" destId="{372CF3B9-E1DC-4674-ACDE-6AD08E4A238D}" srcOrd="3" destOrd="0" presId="urn:microsoft.com/office/officeart/2008/layout/AlternatingHexagons"/>
    <dgm:cxn modelId="{576B48E0-168E-4F5F-BB7E-5ECC1E2E1A0A}" type="presParOf" srcId="{C1694D4B-5479-4681-9E60-06590412BA02}" destId="{93DA3828-1181-4896-BAD9-62556B844BE3}" srcOrd="4" destOrd="0" presId="urn:microsoft.com/office/officeart/2008/layout/AlternatingHexagons"/>
    <dgm:cxn modelId="{3485434A-5277-4247-9E9D-C5193CBAD192}" type="presParOf" srcId="{4C91ABC2-D3F0-44F7-8F46-8984ED26AC71}" destId="{BC6EA1C4-108D-47AC-8F86-FA675C764A73}" srcOrd="1" destOrd="0" presId="urn:microsoft.com/office/officeart/2008/layout/AlternatingHexagons"/>
    <dgm:cxn modelId="{AA85885C-442E-4632-B777-F0CD186DAB7E}" type="presParOf" srcId="{4C91ABC2-D3F0-44F7-8F46-8984ED26AC71}" destId="{8A673CBA-9E05-4DF7-B36B-864ADCF42E2D}" srcOrd="2" destOrd="0" presId="urn:microsoft.com/office/officeart/2008/layout/AlternatingHexagons"/>
    <dgm:cxn modelId="{9F2738EB-47AD-45DC-9FA1-01AB8997FD32}" type="presParOf" srcId="{8A673CBA-9E05-4DF7-B36B-864ADCF42E2D}" destId="{18F09AE1-91A8-495C-8D28-66F1267AB706}" srcOrd="0" destOrd="0" presId="urn:microsoft.com/office/officeart/2008/layout/AlternatingHexagons"/>
    <dgm:cxn modelId="{40B38EB5-81AD-4885-AEC2-925B23CFCD2D}" type="presParOf" srcId="{8A673CBA-9E05-4DF7-B36B-864ADCF42E2D}" destId="{8F91A8F9-6398-4A5D-8CA7-F869101B2F6D}" srcOrd="1" destOrd="0" presId="urn:microsoft.com/office/officeart/2008/layout/AlternatingHexagons"/>
    <dgm:cxn modelId="{BB7019EE-3450-4140-86DE-AEF1926CC6C1}" type="presParOf" srcId="{8A673CBA-9E05-4DF7-B36B-864ADCF42E2D}" destId="{084A75F5-C3A8-4E62-B788-9B37DDF9E236}" srcOrd="2" destOrd="0" presId="urn:microsoft.com/office/officeart/2008/layout/AlternatingHexagons"/>
    <dgm:cxn modelId="{0BCD1901-EF86-4E83-BDC5-7890DCF97336}" type="presParOf" srcId="{8A673CBA-9E05-4DF7-B36B-864ADCF42E2D}" destId="{58652140-4AB5-4E97-A2E9-D1658E396C42}" srcOrd="3" destOrd="0" presId="urn:microsoft.com/office/officeart/2008/layout/AlternatingHexagons"/>
    <dgm:cxn modelId="{FBCDF196-2FC6-4F28-BF57-1C6A2F4612A2}" type="presParOf" srcId="{8A673CBA-9E05-4DF7-B36B-864ADCF42E2D}" destId="{3F6D9410-719B-49FF-A9BE-2BD3CE1D6790}" srcOrd="4" destOrd="0" presId="urn:microsoft.com/office/officeart/2008/layout/AlternatingHexagons"/>
    <dgm:cxn modelId="{BEA50535-670C-4760-AF00-AF9B1D998175}" type="presParOf" srcId="{4C91ABC2-D3F0-44F7-8F46-8984ED26AC71}" destId="{356E20B9-E87C-4167-B2B1-C4963692CEFC}" srcOrd="3" destOrd="0" presId="urn:microsoft.com/office/officeart/2008/layout/AlternatingHexagons"/>
    <dgm:cxn modelId="{724C6CB3-C742-4AD8-8750-80E27DD65891}" type="presParOf" srcId="{4C91ABC2-D3F0-44F7-8F46-8984ED26AC71}" destId="{DE3CA419-4A7B-422E-A14E-95B7A7B01225}" srcOrd="4" destOrd="0" presId="urn:microsoft.com/office/officeart/2008/layout/AlternatingHexagons"/>
    <dgm:cxn modelId="{D6F29BDE-E725-4347-8471-17322CE9D484}" type="presParOf" srcId="{DE3CA419-4A7B-422E-A14E-95B7A7B01225}" destId="{77F15228-4B4B-4598-A776-9CFEC14DAF3A}" srcOrd="0" destOrd="0" presId="urn:microsoft.com/office/officeart/2008/layout/AlternatingHexagons"/>
    <dgm:cxn modelId="{8CD97558-A647-46D5-B921-AEDA7E6BB62F}" type="presParOf" srcId="{DE3CA419-4A7B-422E-A14E-95B7A7B01225}" destId="{C2CA03B5-8587-4A67-8B9D-BC9107C65B4B}" srcOrd="1" destOrd="0" presId="urn:microsoft.com/office/officeart/2008/layout/AlternatingHexagons"/>
    <dgm:cxn modelId="{949A9920-DC79-4566-AC30-0C15425F31A4}" type="presParOf" srcId="{DE3CA419-4A7B-422E-A14E-95B7A7B01225}" destId="{74202051-49C7-4208-AFFC-068293822651}" srcOrd="2" destOrd="0" presId="urn:microsoft.com/office/officeart/2008/layout/AlternatingHexagons"/>
    <dgm:cxn modelId="{33859403-A2E9-46A8-B953-5D425347055A}" type="presParOf" srcId="{DE3CA419-4A7B-422E-A14E-95B7A7B01225}" destId="{88FB24FC-C3FC-4949-99D0-A74F70CFB948}" srcOrd="3" destOrd="0" presId="urn:microsoft.com/office/officeart/2008/layout/AlternatingHexagons"/>
    <dgm:cxn modelId="{4BAC9311-5CB0-4548-909D-4B3CCA44383E}" type="presParOf" srcId="{DE3CA419-4A7B-422E-A14E-95B7A7B01225}" destId="{2C109FA1-6DCD-4668-B960-27FEE1DAC85D}" srcOrd="4" destOrd="0" presId="urn:microsoft.com/office/officeart/2008/layout/AlternatingHexagons"/>
    <dgm:cxn modelId="{A4E0BA8C-60F2-474F-AA8E-883A66677A0F}" type="presParOf" srcId="{4C91ABC2-D3F0-44F7-8F46-8984ED26AC71}" destId="{735DC019-DD0A-41CC-BD87-C55D5318D990}" srcOrd="5" destOrd="0" presId="urn:microsoft.com/office/officeart/2008/layout/AlternatingHexagons"/>
    <dgm:cxn modelId="{1CB918EE-3DEC-455E-B9B7-A8C2E192A871}" type="presParOf" srcId="{4C91ABC2-D3F0-44F7-8F46-8984ED26AC71}" destId="{38C65EF5-E695-4A41-8336-266BB98C33D2}" srcOrd="6" destOrd="0" presId="urn:microsoft.com/office/officeart/2008/layout/AlternatingHexagons"/>
    <dgm:cxn modelId="{F735C3C5-5804-405D-B1F9-C8A00C1CB297}" type="presParOf" srcId="{38C65EF5-E695-4A41-8336-266BB98C33D2}" destId="{2E9C8E0D-4400-4A5C-B316-563C5F3383B7}" srcOrd="0" destOrd="0" presId="urn:microsoft.com/office/officeart/2008/layout/AlternatingHexagons"/>
    <dgm:cxn modelId="{F8727173-F999-4C69-BE17-DDCBD580A2D9}" type="presParOf" srcId="{38C65EF5-E695-4A41-8336-266BB98C33D2}" destId="{6E19E31E-8BB2-44DD-9085-D0119EB47680}" srcOrd="1" destOrd="0" presId="urn:microsoft.com/office/officeart/2008/layout/AlternatingHexagons"/>
    <dgm:cxn modelId="{13C05125-E3BD-4770-A656-38157769F571}" type="presParOf" srcId="{38C65EF5-E695-4A41-8336-266BB98C33D2}" destId="{7438669B-7B80-4742-8C93-47D955B74136}" srcOrd="2" destOrd="0" presId="urn:microsoft.com/office/officeart/2008/layout/AlternatingHexagons"/>
    <dgm:cxn modelId="{6EA598A3-5C85-4CE9-B724-5416BFCE9058}" type="presParOf" srcId="{38C65EF5-E695-4A41-8336-266BB98C33D2}" destId="{60ED676B-19D0-47E6-8B3C-54EE51A0C9B3}" srcOrd="3" destOrd="0" presId="urn:microsoft.com/office/officeart/2008/layout/AlternatingHexagons"/>
    <dgm:cxn modelId="{84DA3B2D-FC60-4E4E-A8DF-5A527103F28E}" type="presParOf" srcId="{38C65EF5-E695-4A41-8336-266BB98C33D2}" destId="{D4BE8051-9F9D-4C15-9585-B02A12BE61AC}" srcOrd="4" destOrd="0" presId="urn:microsoft.com/office/officeart/2008/layout/AlternatingHexagons"/>
    <dgm:cxn modelId="{53F3E28F-A585-4A96-90DB-86F86AC51417}" type="presParOf" srcId="{4C91ABC2-D3F0-44F7-8F46-8984ED26AC71}" destId="{2017F983-FAEB-4E4F-B4CF-5D6C1E6CB6C3}" srcOrd="7" destOrd="0" presId="urn:microsoft.com/office/officeart/2008/layout/AlternatingHexagons"/>
    <dgm:cxn modelId="{0E82EE93-10B0-4282-AE8E-8DAE652C1338}" type="presParOf" srcId="{4C91ABC2-D3F0-44F7-8F46-8984ED26AC71}" destId="{2D6D6C2E-F380-414D-8B80-AD1DEB163232}" srcOrd="8" destOrd="0" presId="urn:microsoft.com/office/officeart/2008/layout/AlternatingHexagons"/>
    <dgm:cxn modelId="{7079A22D-595C-4BD1-B578-30DEE39382BC}" type="presParOf" srcId="{2D6D6C2E-F380-414D-8B80-AD1DEB163232}" destId="{CC4BECB0-F2E7-48A9-888D-B3CBF520A730}" srcOrd="0" destOrd="0" presId="urn:microsoft.com/office/officeart/2008/layout/AlternatingHexagons"/>
    <dgm:cxn modelId="{14823981-FC87-475E-AEDF-87587C1EF086}" type="presParOf" srcId="{2D6D6C2E-F380-414D-8B80-AD1DEB163232}" destId="{04AC1069-3699-4171-9370-BBB5F771A30F}" srcOrd="1" destOrd="0" presId="urn:microsoft.com/office/officeart/2008/layout/AlternatingHexagons"/>
    <dgm:cxn modelId="{6D5282FD-A885-40C0-A1D8-8AD2E4AA78EE}" type="presParOf" srcId="{2D6D6C2E-F380-414D-8B80-AD1DEB163232}" destId="{C1544EE2-82BA-49BB-9372-82853EE6C501}" srcOrd="2" destOrd="0" presId="urn:microsoft.com/office/officeart/2008/layout/AlternatingHexagons"/>
    <dgm:cxn modelId="{ADE52D71-8E46-45AA-8A6D-B88763DCB598}" type="presParOf" srcId="{2D6D6C2E-F380-414D-8B80-AD1DEB163232}" destId="{C6FE8166-03B6-4CF0-98A6-17D79941BAC2}" srcOrd="3" destOrd="0" presId="urn:microsoft.com/office/officeart/2008/layout/AlternatingHexagons"/>
    <dgm:cxn modelId="{5F2F9F39-6476-462E-8984-92B1D01574DD}" type="presParOf" srcId="{2D6D6C2E-F380-414D-8B80-AD1DEB163232}" destId="{43173C97-A2A8-4638-982A-52BB8241EEC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58B49E-AF31-4A57-9ABA-6024328F2E4F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F6CF1ABF-7BF8-4D66-988D-3EF5A2491790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50 %</a:t>
          </a:r>
          <a:endParaRPr lang="es-ES" dirty="0"/>
        </a:p>
      </dgm:t>
    </dgm:pt>
    <dgm:pt modelId="{6AB3752B-7707-4005-87A2-C723B254D27E}" type="parTrans" cxnId="{EDD4836F-78C5-45FC-B7B8-6421C4456AFA}">
      <dgm:prSet/>
      <dgm:spPr/>
    </dgm:pt>
    <dgm:pt modelId="{14ECCBF3-AAA4-49E8-B489-CFE100173CAF}" type="sibTrans" cxnId="{EDD4836F-78C5-45FC-B7B8-6421C4456AFA}">
      <dgm:prSet/>
      <dgm:spPr/>
      <dgm:t>
        <a:bodyPr/>
        <a:lstStyle/>
        <a:p>
          <a:endParaRPr lang="es-ES"/>
        </a:p>
      </dgm:t>
    </dgm:pt>
    <dgm:pt modelId="{C611079E-BE77-49A5-B576-B62091FF4B4A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75%</a:t>
          </a:r>
          <a:endParaRPr lang="es-ES" dirty="0"/>
        </a:p>
      </dgm:t>
    </dgm:pt>
    <dgm:pt modelId="{1E4F98EF-CC15-4B3B-98C0-F44F76C76D0D}" type="parTrans" cxnId="{74335B7A-68E7-4AC2-A6EB-8044907714B4}">
      <dgm:prSet/>
      <dgm:spPr/>
    </dgm:pt>
    <dgm:pt modelId="{450EB9CF-6737-4FC7-9E54-CCD9E18200E4}" type="sibTrans" cxnId="{74335B7A-68E7-4AC2-A6EB-8044907714B4}">
      <dgm:prSet/>
      <dgm:spPr/>
      <dgm:t>
        <a:bodyPr/>
        <a:lstStyle/>
        <a:p>
          <a:endParaRPr lang="es-ES"/>
        </a:p>
      </dgm:t>
    </dgm:pt>
    <dgm:pt modelId="{BAB06E8E-F3D5-403B-9A99-B745BE701930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100%</a:t>
          </a:r>
          <a:endParaRPr lang="es-ES" dirty="0"/>
        </a:p>
      </dgm:t>
    </dgm:pt>
    <dgm:pt modelId="{797D9EFC-38ED-4DF8-9D81-278CD6D5E4BC}" type="parTrans" cxnId="{AEEEE9CB-AE91-4892-9A64-27AE7948B1A7}">
      <dgm:prSet/>
      <dgm:spPr/>
    </dgm:pt>
    <dgm:pt modelId="{FA26779A-4307-48EC-8425-20FBE1570DED}" type="sibTrans" cxnId="{AEEEE9CB-AE91-4892-9A64-27AE7948B1A7}">
      <dgm:prSet/>
      <dgm:spPr/>
    </dgm:pt>
    <dgm:pt modelId="{ED3FD0BC-6086-415E-AE69-F8E150BC77BB}" type="pres">
      <dgm:prSet presAssocID="{4B58B49E-AF31-4A57-9ABA-6024328F2E4F}" presName="Name0" presStyleCnt="0">
        <dgm:presLayoutVars>
          <dgm:dir/>
          <dgm:animLvl val="lvl"/>
          <dgm:resizeHandles val="exact"/>
        </dgm:presLayoutVars>
      </dgm:prSet>
      <dgm:spPr/>
    </dgm:pt>
    <dgm:pt modelId="{CE7F59D7-869C-4257-A3CD-5F13BA724867}" type="pres">
      <dgm:prSet presAssocID="{F6CF1ABF-7BF8-4D66-988D-3EF5A249179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DA5EEB-0E3A-4050-9004-9BC30D31C3EC}" type="pres">
      <dgm:prSet presAssocID="{14ECCBF3-AAA4-49E8-B489-CFE100173CAF}" presName="parTxOnlySpace" presStyleCnt="0"/>
      <dgm:spPr/>
    </dgm:pt>
    <dgm:pt modelId="{79A4D2EF-7C30-4951-AB35-D6A7D7322D26}" type="pres">
      <dgm:prSet presAssocID="{C611079E-BE77-49A5-B576-B62091FF4B4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34236AD-5BF5-4F2C-A98B-6062F6093144}" type="pres">
      <dgm:prSet presAssocID="{450EB9CF-6737-4FC7-9E54-CCD9E18200E4}" presName="parTxOnlySpace" presStyleCnt="0"/>
      <dgm:spPr/>
    </dgm:pt>
    <dgm:pt modelId="{F0C4DE11-5D02-451B-BDD2-FBE20DB9BA8A}" type="pres">
      <dgm:prSet presAssocID="{BAB06E8E-F3D5-403B-9A99-B745BE70193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17DC31-0A51-4E32-9626-F3DED9AEC90D}" type="presOf" srcId="{BAB06E8E-F3D5-403B-9A99-B745BE701930}" destId="{F0C4DE11-5D02-451B-BDD2-FBE20DB9BA8A}" srcOrd="0" destOrd="0" presId="urn:microsoft.com/office/officeart/2005/8/layout/chevron1"/>
    <dgm:cxn modelId="{E554803B-43BF-4661-89A0-4A695CAEC15A}" type="presOf" srcId="{C611079E-BE77-49A5-B576-B62091FF4B4A}" destId="{79A4D2EF-7C30-4951-AB35-D6A7D7322D26}" srcOrd="0" destOrd="0" presId="urn:microsoft.com/office/officeart/2005/8/layout/chevron1"/>
    <dgm:cxn modelId="{EDD4836F-78C5-45FC-B7B8-6421C4456AFA}" srcId="{4B58B49E-AF31-4A57-9ABA-6024328F2E4F}" destId="{F6CF1ABF-7BF8-4D66-988D-3EF5A2491790}" srcOrd="0" destOrd="0" parTransId="{6AB3752B-7707-4005-87A2-C723B254D27E}" sibTransId="{14ECCBF3-AAA4-49E8-B489-CFE100173CAF}"/>
    <dgm:cxn modelId="{74335B7A-68E7-4AC2-A6EB-8044907714B4}" srcId="{4B58B49E-AF31-4A57-9ABA-6024328F2E4F}" destId="{C611079E-BE77-49A5-B576-B62091FF4B4A}" srcOrd="1" destOrd="0" parTransId="{1E4F98EF-CC15-4B3B-98C0-F44F76C76D0D}" sibTransId="{450EB9CF-6737-4FC7-9E54-CCD9E18200E4}"/>
    <dgm:cxn modelId="{3FD2E8B1-248B-4D5C-AC9E-E285BFB0EB7A}" type="presOf" srcId="{4B58B49E-AF31-4A57-9ABA-6024328F2E4F}" destId="{ED3FD0BC-6086-415E-AE69-F8E150BC77BB}" srcOrd="0" destOrd="0" presId="urn:microsoft.com/office/officeart/2005/8/layout/chevron1"/>
    <dgm:cxn modelId="{AEEEE9CB-AE91-4892-9A64-27AE7948B1A7}" srcId="{4B58B49E-AF31-4A57-9ABA-6024328F2E4F}" destId="{BAB06E8E-F3D5-403B-9A99-B745BE701930}" srcOrd="2" destOrd="0" parTransId="{797D9EFC-38ED-4DF8-9D81-278CD6D5E4BC}" sibTransId="{FA26779A-4307-48EC-8425-20FBE1570DED}"/>
    <dgm:cxn modelId="{E998DCCF-F7DB-4381-8FCF-0FDE381F3907}" type="presOf" srcId="{F6CF1ABF-7BF8-4D66-988D-3EF5A2491790}" destId="{CE7F59D7-869C-4257-A3CD-5F13BA724867}" srcOrd="0" destOrd="0" presId="urn:microsoft.com/office/officeart/2005/8/layout/chevron1"/>
    <dgm:cxn modelId="{0AA8D9F5-3169-4953-9CE4-AFFA3FCE7B3B}" type="presParOf" srcId="{ED3FD0BC-6086-415E-AE69-F8E150BC77BB}" destId="{CE7F59D7-869C-4257-A3CD-5F13BA724867}" srcOrd="0" destOrd="0" presId="urn:microsoft.com/office/officeart/2005/8/layout/chevron1"/>
    <dgm:cxn modelId="{EC317C54-9D7A-4219-9969-2CAFB8F7A52F}" type="presParOf" srcId="{ED3FD0BC-6086-415E-AE69-F8E150BC77BB}" destId="{54DA5EEB-0E3A-4050-9004-9BC30D31C3EC}" srcOrd="1" destOrd="0" presId="urn:microsoft.com/office/officeart/2005/8/layout/chevron1"/>
    <dgm:cxn modelId="{BF4B946E-E262-46DA-8A15-43F768B1BD91}" type="presParOf" srcId="{ED3FD0BC-6086-415E-AE69-F8E150BC77BB}" destId="{79A4D2EF-7C30-4951-AB35-D6A7D7322D26}" srcOrd="2" destOrd="0" presId="urn:microsoft.com/office/officeart/2005/8/layout/chevron1"/>
    <dgm:cxn modelId="{4299651C-7FC0-4DD3-B05E-BF0DDB753099}" type="presParOf" srcId="{ED3FD0BC-6086-415E-AE69-F8E150BC77BB}" destId="{634236AD-5BF5-4F2C-A98B-6062F6093144}" srcOrd="3" destOrd="0" presId="urn:microsoft.com/office/officeart/2005/8/layout/chevron1"/>
    <dgm:cxn modelId="{32F88FA3-4FA2-4CB5-83E1-ECFE20B48166}" type="presParOf" srcId="{ED3FD0BC-6086-415E-AE69-F8E150BC77BB}" destId="{F0C4DE11-5D02-451B-BDD2-FBE20DB9BA8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1F7E7-4849-4D9F-BDC3-0CFAC9D87E70}">
      <dsp:nvSpPr>
        <dsp:cNvPr id="0" name=""/>
        <dsp:cNvSpPr/>
      </dsp:nvSpPr>
      <dsp:spPr>
        <a:xfrm>
          <a:off x="221236" y="187959"/>
          <a:ext cx="691611" cy="69161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852D5-1A49-48CE-AF6D-4703E27B7F03}">
      <dsp:nvSpPr>
        <dsp:cNvPr id="0" name=""/>
        <dsp:cNvSpPr/>
      </dsp:nvSpPr>
      <dsp:spPr>
        <a:xfrm>
          <a:off x="368628" y="335352"/>
          <a:ext cx="396826" cy="396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E9C04-B520-469C-8796-F617F9C9108D}">
      <dsp:nvSpPr>
        <dsp:cNvPr id="0" name=""/>
        <dsp:cNvSpPr/>
      </dsp:nvSpPr>
      <dsp:spPr>
        <a:xfrm>
          <a:off x="147" y="1094990"/>
          <a:ext cx="1133789" cy="45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¿ Qué es el Machine Learning?</a:t>
          </a:r>
        </a:p>
      </dsp:txBody>
      <dsp:txXfrm>
        <a:off x="147" y="1094990"/>
        <a:ext cx="1133789" cy="453515"/>
      </dsp:txXfrm>
    </dsp:sp>
    <dsp:sp modelId="{2B29156D-94B0-4AD8-BEB2-15B4491949D5}">
      <dsp:nvSpPr>
        <dsp:cNvPr id="0" name=""/>
        <dsp:cNvSpPr/>
      </dsp:nvSpPr>
      <dsp:spPr>
        <a:xfrm>
          <a:off x="1553438" y="187959"/>
          <a:ext cx="691611" cy="69161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1996-57E5-4BDA-AE4E-03AB4993266C}">
      <dsp:nvSpPr>
        <dsp:cNvPr id="0" name=""/>
        <dsp:cNvSpPr/>
      </dsp:nvSpPr>
      <dsp:spPr>
        <a:xfrm>
          <a:off x="1700830" y="335352"/>
          <a:ext cx="396826" cy="396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F5FFB-8B94-4861-B6F0-7A49CBD77B96}">
      <dsp:nvSpPr>
        <dsp:cNvPr id="0" name=""/>
        <dsp:cNvSpPr/>
      </dsp:nvSpPr>
      <dsp:spPr>
        <a:xfrm>
          <a:off x="1332349" y="1094990"/>
          <a:ext cx="1133789" cy="45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¿Cómo funciona?</a:t>
          </a:r>
        </a:p>
      </dsp:txBody>
      <dsp:txXfrm>
        <a:off x="1332349" y="1094990"/>
        <a:ext cx="1133789" cy="453515"/>
      </dsp:txXfrm>
    </dsp:sp>
    <dsp:sp modelId="{36F64B33-60CD-4194-AC16-392C66AEC177}">
      <dsp:nvSpPr>
        <dsp:cNvPr id="0" name=""/>
        <dsp:cNvSpPr/>
      </dsp:nvSpPr>
      <dsp:spPr>
        <a:xfrm>
          <a:off x="887337" y="1831953"/>
          <a:ext cx="691611" cy="69161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67241-CD3E-49D1-AEA8-8093840F926F}">
      <dsp:nvSpPr>
        <dsp:cNvPr id="0" name=""/>
        <dsp:cNvSpPr/>
      </dsp:nvSpPr>
      <dsp:spPr>
        <a:xfrm>
          <a:off x="1034729" y="1979346"/>
          <a:ext cx="396826" cy="396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A2D22-864E-4602-9EB3-5AA453C95BA1}">
      <dsp:nvSpPr>
        <dsp:cNvPr id="0" name=""/>
        <dsp:cNvSpPr/>
      </dsp:nvSpPr>
      <dsp:spPr>
        <a:xfrm>
          <a:off x="666248" y="2738984"/>
          <a:ext cx="1133789" cy="45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Tipos de algoritmos</a:t>
          </a:r>
        </a:p>
      </dsp:txBody>
      <dsp:txXfrm>
        <a:off x="666248" y="2738984"/>
        <a:ext cx="1133789" cy="45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C0A45-C44C-440B-BD48-43E886489681}">
      <dsp:nvSpPr>
        <dsp:cNvPr id="0" name=""/>
        <dsp:cNvSpPr/>
      </dsp:nvSpPr>
      <dsp:spPr>
        <a:xfrm>
          <a:off x="289189" y="1612002"/>
          <a:ext cx="1480803" cy="439636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latin typeface="Calibri Light" panose="020F0302020204030204"/>
            </a:rPr>
            <a:t>Dataset</a:t>
          </a:r>
          <a:endParaRPr lang="es-ES" sz="1800" kern="1200" noProof="0" dirty="0"/>
        </a:p>
      </dsp:txBody>
      <dsp:txXfrm>
        <a:off x="289189" y="1612002"/>
        <a:ext cx="1392876" cy="439636"/>
      </dsp:txXfrm>
    </dsp:sp>
    <dsp:sp modelId="{3F53F37E-5709-46C9-A861-2F819D4D77A8}">
      <dsp:nvSpPr>
        <dsp:cNvPr id="0" name=""/>
        <dsp:cNvSpPr/>
      </dsp:nvSpPr>
      <dsp:spPr>
        <a:xfrm>
          <a:off x="1255" y="0"/>
          <a:ext cx="2056672" cy="1172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</dsp:txBody>
      <dsp:txXfrm>
        <a:off x="1255" y="0"/>
        <a:ext cx="2056672" cy="1172365"/>
      </dsp:txXfrm>
    </dsp:sp>
    <dsp:sp modelId="{AB72485A-08A2-45FD-BBC4-9396F2EAD46C}">
      <dsp:nvSpPr>
        <dsp:cNvPr id="0" name=""/>
        <dsp:cNvSpPr/>
      </dsp:nvSpPr>
      <dsp:spPr>
        <a:xfrm>
          <a:off x="1769993" y="1831820"/>
          <a:ext cx="5758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5868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DABEE-02F0-45F9-B00D-994CCB1B81BA}">
      <dsp:nvSpPr>
        <dsp:cNvPr id="0" name=""/>
        <dsp:cNvSpPr/>
      </dsp:nvSpPr>
      <dsp:spPr>
        <a:xfrm>
          <a:off x="1029591" y="1245637"/>
          <a:ext cx="0" cy="36636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40309-7E14-4AE4-B424-146D9985A740}">
      <dsp:nvSpPr>
        <dsp:cNvPr id="0" name=""/>
        <dsp:cNvSpPr/>
      </dsp:nvSpPr>
      <dsp:spPr>
        <a:xfrm>
          <a:off x="992955" y="1172365"/>
          <a:ext cx="73272" cy="73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82612-F8EC-47DB-8F13-E689722DA574}">
      <dsp:nvSpPr>
        <dsp:cNvPr id="0" name=""/>
        <dsp:cNvSpPr/>
      </dsp:nvSpPr>
      <dsp:spPr>
        <a:xfrm>
          <a:off x="2345861" y="1612002"/>
          <a:ext cx="1480803" cy="439636"/>
        </a:xfrm>
        <a:prstGeom prst="hexagon">
          <a:avLst>
            <a:gd name="adj" fmla="val 40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latin typeface="Calibri Light" panose="020F0302020204030204"/>
            </a:rPr>
            <a:t>Fichero</a:t>
          </a:r>
          <a:endParaRPr lang="es-ES" sz="1800" kern="1200" noProof="0" dirty="0"/>
        </a:p>
      </dsp:txBody>
      <dsp:txXfrm>
        <a:off x="2527879" y="1666041"/>
        <a:ext cx="1116767" cy="331558"/>
      </dsp:txXfrm>
    </dsp:sp>
    <dsp:sp modelId="{66A09E3B-9B23-4867-83DF-80E5E301FFCD}">
      <dsp:nvSpPr>
        <dsp:cNvPr id="0" name=""/>
        <dsp:cNvSpPr/>
      </dsp:nvSpPr>
      <dsp:spPr>
        <a:xfrm>
          <a:off x="2057927" y="2491275"/>
          <a:ext cx="2056672" cy="1172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i="0" u="none" kern="1200" noProof="0" dirty="0">
              <a:latin typeface="Calibri Light" panose="020F0302020204030204"/>
            </a:rPr>
            <a:t>winemag-data-130k-v2</a:t>
          </a:r>
          <a:r>
            <a:rPr lang="es-ES" sz="1100" b="1" kern="1200" noProof="0" dirty="0">
              <a:latin typeface="Calibri Light" panose="020F0302020204030204"/>
            </a:rPr>
            <a:t>.csv:</a:t>
          </a:r>
          <a:r>
            <a:rPr lang="es-ES" sz="1100" kern="1200" noProof="0" dirty="0">
              <a:latin typeface="Calibri Light" panose="020F0302020204030204"/>
            </a:rPr>
            <a:t> id, country, </a:t>
          </a:r>
          <a:r>
            <a:rPr lang="es-ES" sz="1100" kern="1200" noProof="0" dirty="0" err="1">
              <a:latin typeface="Calibri Light" panose="020F0302020204030204"/>
            </a:rPr>
            <a:t>description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designation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points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province</a:t>
          </a:r>
          <a:r>
            <a:rPr lang="es-ES" sz="1100" kern="1200" noProof="0" dirty="0">
              <a:latin typeface="Calibri Light" panose="020F0302020204030204"/>
            </a:rPr>
            <a:t>, region_1, region_2, </a:t>
          </a:r>
          <a:r>
            <a:rPr lang="es-ES" sz="1100" kern="1200" noProof="0" dirty="0" err="1">
              <a:latin typeface="Calibri Light" panose="020F0302020204030204"/>
            </a:rPr>
            <a:t>variety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winery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title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taster_name</a:t>
          </a:r>
          <a:r>
            <a:rPr lang="es-ES" sz="1100" kern="1200" noProof="0" dirty="0">
              <a:latin typeface="Calibri Light" panose="020F0302020204030204"/>
            </a:rPr>
            <a:t>, </a:t>
          </a:r>
          <a:r>
            <a:rPr lang="es-ES" sz="1100" kern="1200" noProof="0" dirty="0" err="1">
              <a:latin typeface="Calibri Light" panose="020F0302020204030204"/>
            </a:rPr>
            <a:t>taster_twitter_handle</a:t>
          </a:r>
          <a:r>
            <a:rPr lang="es-ES" sz="1100" kern="1200" noProof="0" dirty="0">
              <a:latin typeface="Calibri Light" panose="020F0302020204030204"/>
            </a:rPr>
            <a:t>.</a:t>
          </a:r>
        </a:p>
      </dsp:txBody>
      <dsp:txXfrm>
        <a:off x="2057927" y="2491275"/>
        <a:ext cx="2056672" cy="1172365"/>
      </dsp:txXfrm>
    </dsp:sp>
    <dsp:sp modelId="{812944AE-DB78-4B8E-BDE0-501F3A8D4B86}">
      <dsp:nvSpPr>
        <dsp:cNvPr id="0" name=""/>
        <dsp:cNvSpPr/>
      </dsp:nvSpPr>
      <dsp:spPr>
        <a:xfrm>
          <a:off x="3826665" y="1831820"/>
          <a:ext cx="5758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5868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3DD80-60F3-4E68-8152-E259776003A6}">
      <dsp:nvSpPr>
        <dsp:cNvPr id="0" name=""/>
        <dsp:cNvSpPr/>
      </dsp:nvSpPr>
      <dsp:spPr>
        <a:xfrm>
          <a:off x="3086263" y="2051638"/>
          <a:ext cx="0" cy="36636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EA54C-1C97-4543-B786-F6D0D9CC3167}">
      <dsp:nvSpPr>
        <dsp:cNvPr id="0" name=""/>
        <dsp:cNvSpPr/>
      </dsp:nvSpPr>
      <dsp:spPr>
        <a:xfrm>
          <a:off x="3049627" y="2418003"/>
          <a:ext cx="73272" cy="73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E72E6-605F-48D6-8410-BA5EFF1F709B}">
      <dsp:nvSpPr>
        <dsp:cNvPr id="0" name=""/>
        <dsp:cNvSpPr/>
      </dsp:nvSpPr>
      <dsp:spPr>
        <a:xfrm>
          <a:off x="4402534" y="1612002"/>
          <a:ext cx="1480803" cy="439636"/>
        </a:xfrm>
        <a:prstGeom prst="hexagon">
          <a:avLst>
            <a:gd name="adj" fmla="val 40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latin typeface="Calibri Light" panose="020F0302020204030204"/>
            </a:rPr>
            <a:t>Librería</a:t>
          </a:r>
          <a:endParaRPr lang="es-ES" sz="1800" kern="1200" noProof="0" dirty="0"/>
        </a:p>
      </dsp:txBody>
      <dsp:txXfrm>
        <a:off x="4584552" y="1666041"/>
        <a:ext cx="1116767" cy="331558"/>
      </dsp:txXfrm>
    </dsp:sp>
    <dsp:sp modelId="{8FADD187-5534-41FC-AEAB-A1DFA671BC98}">
      <dsp:nvSpPr>
        <dsp:cNvPr id="0" name=""/>
        <dsp:cNvSpPr/>
      </dsp:nvSpPr>
      <dsp:spPr>
        <a:xfrm>
          <a:off x="4114599" y="0"/>
          <a:ext cx="2056672" cy="1172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</dsp:txBody>
      <dsp:txXfrm>
        <a:off x="4114599" y="0"/>
        <a:ext cx="2056672" cy="1172365"/>
      </dsp:txXfrm>
    </dsp:sp>
    <dsp:sp modelId="{0B31CD8D-7728-4D2F-9ABE-1E02C999910D}">
      <dsp:nvSpPr>
        <dsp:cNvPr id="0" name=""/>
        <dsp:cNvSpPr/>
      </dsp:nvSpPr>
      <dsp:spPr>
        <a:xfrm>
          <a:off x="5883337" y="1831820"/>
          <a:ext cx="5758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5868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7F482-7990-42A7-B8A9-0AA0269866F7}">
      <dsp:nvSpPr>
        <dsp:cNvPr id="0" name=""/>
        <dsp:cNvSpPr/>
      </dsp:nvSpPr>
      <dsp:spPr>
        <a:xfrm>
          <a:off x="5142935" y="1245637"/>
          <a:ext cx="0" cy="36636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2F12B-EF3E-48C1-9A86-D21FA071DDBB}">
      <dsp:nvSpPr>
        <dsp:cNvPr id="0" name=""/>
        <dsp:cNvSpPr/>
      </dsp:nvSpPr>
      <dsp:spPr>
        <a:xfrm>
          <a:off x="5106299" y="1172365"/>
          <a:ext cx="73272" cy="73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2361-6D67-48A5-BEDA-6D46952A0B7B}">
      <dsp:nvSpPr>
        <dsp:cNvPr id="0" name=""/>
        <dsp:cNvSpPr/>
      </dsp:nvSpPr>
      <dsp:spPr>
        <a:xfrm>
          <a:off x="6459206" y="1612002"/>
          <a:ext cx="1480803" cy="439636"/>
        </a:xfrm>
        <a:prstGeom prst="hexagon">
          <a:avLst>
            <a:gd name="adj" fmla="val 40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latin typeface="Calibri Light" panose="020F0302020204030204"/>
            </a:rPr>
            <a:t>Tipos de datos</a:t>
          </a:r>
          <a:endParaRPr lang="es-ES" sz="1800" kern="1200" noProof="0" dirty="0"/>
        </a:p>
      </dsp:txBody>
      <dsp:txXfrm>
        <a:off x="6641224" y="1666041"/>
        <a:ext cx="1116767" cy="331558"/>
      </dsp:txXfrm>
    </dsp:sp>
    <dsp:sp modelId="{7B155243-18A7-4504-B3BA-D5CE6AF2EE2B}">
      <dsp:nvSpPr>
        <dsp:cNvPr id="0" name=""/>
        <dsp:cNvSpPr/>
      </dsp:nvSpPr>
      <dsp:spPr>
        <a:xfrm>
          <a:off x="6171272" y="2491275"/>
          <a:ext cx="2056672" cy="1172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</dsp:txBody>
      <dsp:txXfrm>
        <a:off x="6171272" y="2491275"/>
        <a:ext cx="2056672" cy="1172365"/>
      </dsp:txXfrm>
    </dsp:sp>
    <dsp:sp modelId="{1C958A98-39D6-4E50-BDA9-DBAA32A35F1E}">
      <dsp:nvSpPr>
        <dsp:cNvPr id="0" name=""/>
        <dsp:cNvSpPr/>
      </dsp:nvSpPr>
      <dsp:spPr>
        <a:xfrm>
          <a:off x="7940010" y="1831820"/>
          <a:ext cx="5758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5868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3B403-C190-4A59-8EC9-F521B8735D65}">
      <dsp:nvSpPr>
        <dsp:cNvPr id="0" name=""/>
        <dsp:cNvSpPr/>
      </dsp:nvSpPr>
      <dsp:spPr>
        <a:xfrm>
          <a:off x="7199608" y="2051638"/>
          <a:ext cx="0" cy="36636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8B5E0-B7F1-4227-92D3-89DA8A25D96F}">
      <dsp:nvSpPr>
        <dsp:cNvPr id="0" name=""/>
        <dsp:cNvSpPr/>
      </dsp:nvSpPr>
      <dsp:spPr>
        <a:xfrm>
          <a:off x="7162971" y="2418003"/>
          <a:ext cx="73272" cy="73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ADF32-DCBC-4B49-B3A0-39DF790B2548}">
      <dsp:nvSpPr>
        <dsp:cNvPr id="0" name=""/>
        <dsp:cNvSpPr/>
      </dsp:nvSpPr>
      <dsp:spPr>
        <a:xfrm rot="10800000">
          <a:off x="8515878" y="1612002"/>
          <a:ext cx="1480803" cy="439636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latin typeface="Calibri Light" panose="020F0302020204030204"/>
            </a:rPr>
            <a:t>Tratamiento de datos </a:t>
          </a:r>
          <a:endParaRPr lang="es-ES" sz="1800" kern="1200" noProof="0" dirty="0"/>
        </a:p>
      </dsp:txBody>
      <dsp:txXfrm rot="10800000">
        <a:off x="8603805" y="1612002"/>
        <a:ext cx="1392876" cy="439636"/>
      </dsp:txXfrm>
    </dsp:sp>
    <dsp:sp modelId="{116239A6-132D-4FC2-87AB-55D34B284D8C}">
      <dsp:nvSpPr>
        <dsp:cNvPr id="0" name=""/>
        <dsp:cNvSpPr/>
      </dsp:nvSpPr>
      <dsp:spPr>
        <a:xfrm>
          <a:off x="8227944" y="0"/>
          <a:ext cx="2056672" cy="1172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noProof="0" dirty="0">
              <a:latin typeface="Calibri Light" panose="020F0302020204030204"/>
            </a:rPr>
            <a:t>Técnicas de tratamiento de datos discretos</a:t>
          </a:r>
          <a:r>
            <a:rPr lang="es-ES" sz="1100" kern="1200" dirty="0">
              <a:latin typeface="Calibri Light" panose="020F0302020204030204"/>
            </a:rPr>
            <a:t>: </a:t>
          </a:r>
          <a:r>
            <a:rPr lang="es-ES" sz="1100" kern="1200" dirty="0" err="1">
              <a:latin typeface="Calibri Light" panose="020F0302020204030204"/>
            </a:rPr>
            <a:t>One</a:t>
          </a:r>
          <a:r>
            <a:rPr lang="es-ES" sz="1100" kern="1200" dirty="0">
              <a:latin typeface="Calibri Light" panose="020F0302020204030204"/>
            </a:rPr>
            <a:t>-Hot-</a:t>
          </a:r>
          <a:r>
            <a:rPr lang="es-ES" sz="1100" kern="1200" dirty="0" err="1">
              <a:latin typeface="Calibri Light" panose="020F0302020204030204"/>
            </a:rPr>
            <a:t>Encoding</a:t>
          </a:r>
          <a:r>
            <a:rPr lang="es-ES" sz="1100" kern="1200" dirty="0">
              <a:latin typeface="Calibri Light" panose="020F0302020204030204"/>
            </a:rPr>
            <a:t> &amp; </a:t>
          </a:r>
          <a:r>
            <a:rPr lang="es-ES" sz="1100" kern="1200" dirty="0" err="1">
              <a:latin typeface="Calibri Light" panose="020F0302020204030204"/>
            </a:rPr>
            <a:t>Featuring</a:t>
          </a:r>
          <a:r>
            <a:rPr lang="es-ES" sz="1100" kern="1200" dirty="0">
              <a:latin typeface="Calibri Light" panose="020F0302020204030204"/>
            </a:rPr>
            <a:t> </a:t>
          </a:r>
          <a:r>
            <a:rPr lang="es-ES" sz="1100" kern="1200" dirty="0" err="1">
              <a:latin typeface="Calibri Light" panose="020F0302020204030204"/>
            </a:rPr>
            <a:t>Engineering</a:t>
          </a:r>
          <a:r>
            <a:rPr lang="es-ES" sz="1100" kern="1200" dirty="0">
              <a:latin typeface="Calibri Light" panose="020F0302020204030204"/>
            </a:rPr>
            <a:t>.</a:t>
          </a:r>
          <a:endParaRPr lang="es-ES" sz="1100" kern="1200" dirty="0"/>
        </a:p>
      </dsp:txBody>
      <dsp:txXfrm>
        <a:off x="8227944" y="0"/>
        <a:ext cx="2056672" cy="1172365"/>
      </dsp:txXfrm>
    </dsp:sp>
    <dsp:sp modelId="{FDE832E8-9B83-4956-96D8-699D8D2F49EF}">
      <dsp:nvSpPr>
        <dsp:cNvPr id="0" name=""/>
        <dsp:cNvSpPr/>
      </dsp:nvSpPr>
      <dsp:spPr>
        <a:xfrm>
          <a:off x="9256280" y="1245637"/>
          <a:ext cx="0" cy="36636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10645-A219-424C-9BD4-9C6E60F20FA0}">
      <dsp:nvSpPr>
        <dsp:cNvPr id="0" name=""/>
        <dsp:cNvSpPr/>
      </dsp:nvSpPr>
      <dsp:spPr>
        <a:xfrm>
          <a:off x="9219643" y="1172365"/>
          <a:ext cx="73272" cy="732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19F73-46B6-472D-B6C6-F40D2FF17592}">
      <dsp:nvSpPr>
        <dsp:cNvPr id="0" name=""/>
        <dsp:cNvSpPr/>
      </dsp:nvSpPr>
      <dsp:spPr>
        <a:xfrm>
          <a:off x="516551" y="0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País</a:t>
          </a:r>
          <a:endParaRPr lang="es-ES" sz="1800" kern="1200" dirty="0"/>
        </a:p>
      </dsp:txBody>
      <dsp:txXfrm>
        <a:off x="529432" y="12881"/>
        <a:ext cx="977514" cy="414030"/>
      </dsp:txXfrm>
    </dsp:sp>
    <dsp:sp modelId="{E89ED88D-550A-4665-9FE3-3879917D6A02}">
      <dsp:nvSpPr>
        <dsp:cNvPr id="0" name=""/>
        <dsp:cNvSpPr/>
      </dsp:nvSpPr>
      <dsp:spPr>
        <a:xfrm rot="5400000">
          <a:off x="935728" y="450787"/>
          <a:ext cx="164922" cy="19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 rot="-5400000">
        <a:off x="958818" y="467279"/>
        <a:ext cx="118744" cy="115445"/>
      </dsp:txXfrm>
    </dsp:sp>
    <dsp:sp modelId="{74D7519D-5C4E-4497-B6D2-FB0A1EF871D3}">
      <dsp:nvSpPr>
        <dsp:cNvPr id="0" name=""/>
        <dsp:cNvSpPr/>
      </dsp:nvSpPr>
      <dsp:spPr>
        <a:xfrm>
          <a:off x="516551" y="659688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Provincia</a:t>
          </a:r>
          <a:endParaRPr lang="es-ES" sz="1800" kern="1200" dirty="0"/>
        </a:p>
      </dsp:txBody>
      <dsp:txXfrm>
        <a:off x="529432" y="672569"/>
        <a:ext cx="977514" cy="414030"/>
      </dsp:txXfrm>
    </dsp:sp>
    <dsp:sp modelId="{CD5FB8AD-9E77-4E62-9FBA-26526A3A640E}">
      <dsp:nvSpPr>
        <dsp:cNvPr id="0" name=""/>
        <dsp:cNvSpPr/>
      </dsp:nvSpPr>
      <dsp:spPr>
        <a:xfrm rot="5400000">
          <a:off x="935728" y="1110475"/>
          <a:ext cx="164922" cy="19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46212"/>
            <a:satOff val="-8602"/>
            <a:lumOff val="281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 rot="-5400000">
        <a:off x="958818" y="1126967"/>
        <a:ext cx="118744" cy="115445"/>
      </dsp:txXfrm>
    </dsp:sp>
    <dsp:sp modelId="{E6147263-65ED-42DE-8A8B-A218A64CCBB7}">
      <dsp:nvSpPr>
        <dsp:cNvPr id="0" name=""/>
        <dsp:cNvSpPr/>
      </dsp:nvSpPr>
      <dsp:spPr>
        <a:xfrm>
          <a:off x="516551" y="1319376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Región</a:t>
          </a:r>
          <a:endParaRPr lang="es-ES" sz="1800" kern="1200" dirty="0"/>
        </a:p>
      </dsp:txBody>
      <dsp:txXfrm>
        <a:off x="529432" y="1332257"/>
        <a:ext cx="977514" cy="4140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19F73-46B6-472D-B6C6-F40D2FF17592}">
      <dsp:nvSpPr>
        <dsp:cNvPr id="0" name=""/>
        <dsp:cNvSpPr/>
      </dsp:nvSpPr>
      <dsp:spPr>
        <a:xfrm>
          <a:off x="516551" y="0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País</a:t>
          </a:r>
          <a:endParaRPr lang="es-ES" sz="1800" kern="1200" dirty="0"/>
        </a:p>
      </dsp:txBody>
      <dsp:txXfrm>
        <a:off x="529432" y="12881"/>
        <a:ext cx="977514" cy="414030"/>
      </dsp:txXfrm>
    </dsp:sp>
    <dsp:sp modelId="{E89ED88D-550A-4665-9FE3-3879917D6A02}">
      <dsp:nvSpPr>
        <dsp:cNvPr id="0" name=""/>
        <dsp:cNvSpPr/>
      </dsp:nvSpPr>
      <dsp:spPr>
        <a:xfrm rot="5400000">
          <a:off x="935728" y="450787"/>
          <a:ext cx="164922" cy="19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 rot="-5400000">
        <a:off x="958818" y="467279"/>
        <a:ext cx="118744" cy="115445"/>
      </dsp:txXfrm>
    </dsp:sp>
    <dsp:sp modelId="{74D7519D-5C4E-4497-B6D2-FB0A1EF871D3}">
      <dsp:nvSpPr>
        <dsp:cNvPr id="0" name=""/>
        <dsp:cNvSpPr/>
      </dsp:nvSpPr>
      <dsp:spPr>
        <a:xfrm>
          <a:off x="516551" y="659688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Provincia</a:t>
          </a:r>
          <a:endParaRPr lang="es-ES" sz="1800" kern="1200" dirty="0"/>
        </a:p>
      </dsp:txBody>
      <dsp:txXfrm>
        <a:off x="529432" y="672569"/>
        <a:ext cx="977514" cy="414030"/>
      </dsp:txXfrm>
    </dsp:sp>
    <dsp:sp modelId="{CD5FB8AD-9E77-4E62-9FBA-26526A3A640E}">
      <dsp:nvSpPr>
        <dsp:cNvPr id="0" name=""/>
        <dsp:cNvSpPr/>
      </dsp:nvSpPr>
      <dsp:spPr>
        <a:xfrm rot="5400000">
          <a:off x="935728" y="1110475"/>
          <a:ext cx="164922" cy="19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46212"/>
            <a:satOff val="-8602"/>
            <a:lumOff val="281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 rot="-5400000">
        <a:off x="958818" y="1126967"/>
        <a:ext cx="118744" cy="115445"/>
      </dsp:txXfrm>
    </dsp:sp>
    <dsp:sp modelId="{E6147263-65ED-42DE-8A8B-A218A64CCBB7}">
      <dsp:nvSpPr>
        <dsp:cNvPr id="0" name=""/>
        <dsp:cNvSpPr/>
      </dsp:nvSpPr>
      <dsp:spPr>
        <a:xfrm>
          <a:off x="516551" y="1319376"/>
          <a:ext cx="1003276" cy="4397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Calibri Light" panose="020F0302020204030204"/>
            </a:rPr>
            <a:t>Región</a:t>
          </a:r>
          <a:endParaRPr lang="es-ES" sz="1800" kern="1200" dirty="0"/>
        </a:p>
      </dsp:txBody>
      <dsp:txXfrm>
        <a:off x="529432" y="1332257"/>
        <a:ext cx="977514" cy="4140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78015-BDCA-4714-ABFD-109BA3BC906A}">
      <dsp:nvSpPr>
        <dsp:cNvPr id="0" name=""/>
        <dsp:cNvSpPr/>
      </dsp:nvSpPr>
      <dsp:spPr>
        <a:xfrm>
          <a:off x="449" y="213845"/>
          <a:ext cx="1936160" cy="2323392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 dirty="0"/>
        </a:p>
      </dsp:txBody>
      <dsp:txXfrm rot="16200000">
        <a:off x="-758525" y="972820"/>
        <a:ext cx="1905182" cy="387232"/>
      </dsp:txXfrm>
    </dsp:sp>
    <dsp:sp modelId="{2E3184BA-A15D-4875-9FC7-D0334C6260B5}">
      <dsp:nvSpPr>
        <dsp:cNvPr id="0" name=""/>
        <dsp:cNvSpPr/>
      </dsp:nvSpPr>
      <dsp:spPr>
        <a:xfrm>
          <a:off x="387682" y="213845"/>
          <a:ext cx="1442439" cy="232339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Método reverse  + columna check</a:t>
          </a:r>
          <a:endParaRPr lang="es-ES" sz="2300" kern="1200" dirty="0"/>
        </a:p>
      </dsp:txBody>
      <dsp:txXfrm>
        <a:off x="387682" y="213845"/>
        <a:ext cx="1442439" cy="2323392"/>
      </dsp:txXfrm>
    </dsp:sp>
    <dsp:sp modelId="{E99B94D4-3F46-4741-9B92-4B10C6BEBF18}">
      <dsp:nvSpPr>
        <dsp:cNvPr id="0" name=""/>
        <dsp:cNvSpPr/>
      </dsp:nvSpPr>
      <dsp:spPr>
        <a:xfrm>
          <a:off x="2004376" y="213845"/>
          <a:ext cx="1936160" cy="2323392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 dirty="0">
            <a:latin typeface="Calibri Light" panose="020F0302020204030204"/>
          </a:endParaRPr>
        </a:p>
      </dsp:txBody>
      <dsp:txXfrm rot="16200000">
        <a:off x="1245401" y="972820"/>
        <a:ext cx="1905182" cy="387232"/>
      </dsp:txXfrm>
    </dsp:sp>
    <dsp:sp modelId="{546B0F70-8633-414C-938E-27E744FF8406}">
      <dsp:nvSpPr>
        <dsp:cNvPr id="0" name=""/>
        <dsp:cNvSpPr/>
      </dsp:nvSpPr>
      <dsp:spPr>
        <a:xfrm rot="5400000">
          <a:off x="1843406" y="2059550"/>
          <a:ext cx="341300" cy="29042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8CC53-12AE-4A3A-A827-E196DB4FE628}">
      <dsp:nvSpPr>
        <dsp:cNvPr id="0" name=""/>
        <dsp:cNvSpPr/>
      </dsp:nvSpPr>
      <dsp:spPr>
        <a:xfrm>
          <a:off x="2391608" y="213845"/>
          <a:ext cx="1442439" cy="232339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Analizar valores incorrectos</a:t>
          </a:r>
        </a:p>
      </dsp:txBody>
      <dsp:txXfrm>
        <a:off x="2391608" y="213845"/>
        <a:ext cx="1442439" cy="2323392"/>
      </dsp:txXfrm>
    </dsp:sp>
    <dsp:sp modelId="{20B80325-D000-4FDF-9C09-FFD4FD48B632}">
      <dsp:nvSpPr>
        <dsp:cNvPr id="0" name=""/>
        <dsp:cNvSpPr/>
      </dsp:nvSpPr>
      <dsp:spPr>
        <a:xfrm>
          <a:off x="4008302" y="213845"/>
          <a:ext cx="1936160" cy="2323392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 dirty="0"/>
        </a:p>
      </dsp:txBody>
      <dsp:txXfrm rot="16200000">
        <a:off x="3249327" y="972820"/>
        <a:ext cx="1905182" cy="387232"/>
      </dsp:txXfrm>
    </dsp:sp>
    <dsp:sp modelId="{9F9008ED-535F-4C1D-A245-62983843CD30}">
      <dsp:nvSpPr>
        <dsp:cNvPr id="0" name=""/>
        <dsp:cNvSpPr/>
      </dsp:nvSpPr>
      <dsp:spPr>
        <a:xfrm rot="5400000">
          <a:off x="3847333" y="2059550"/>
          <a:ext cx="341300" cy="29042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CFAC4-1B01-4648-9614-41EACDAA219E}">
      <dsp:nvSpPr>
        <dsp:cNvPr id="0" name=""/>
        <dsp:cNvSpPr/>
      </dsp:nvSpPr>
      <dsp:spPr>
        <a:xfrm>
          <a:off x="4395534" y="213845"/>
          <a:ext cx="1442439" cy="232339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Refactorizar en la medida de lo posible dichos valores</a:t>
          </a:r>
          <a:endParaRPr lang="es-ES" sz="2300" kern="1200" dirty="0"/>
        </a:p>
      </dsp:txBody>
      <dsp:txXfrm>
        <a:off x="4395534" y="213845"/>
        <a:ext cx="1442439" cy="23233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579FF-8C7D-4D73-ADCB-31BD5ACE97C9}">
      <dsp:nvSpPr>
        <dsp:cNvPr id="0" name=""/>
        <dsp:cNvSpPr/>
      </dsp:nvSpPr>
      <dsp:spPr>
        <a:xfrm>
          <a:off x="0" y="398094"/>
          <a:ext cx="1931277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369D0-ACED-4364-8ED6-3A20A183C1D6}">
      <dsp:nvSpPr>
        <dsp:cNvPr id="0" name=""/>
        <dsp:cNvSpPr/>
      </dsp:nvSpPr>
      <dsp:spPr>
        <a:xfrm>
          <a:off x="96563" y="191454"/>
          <a:ext cx="1351893" cy="41328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98" tIns="0" rIns="51098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alibri Light" panose="020F0302020204030204"/>
            </a:rPr>
            <a:t>Falso incorrecto</a:t>
          </a:r>
          <a:endParaRPr lang="es-ES" sz="1400" kern="1200" dirty="0"/>
        </a:p>
      </dsp:txBody>
      <dsp:txXfrm>
        <a:off x="116738" y="211629"/>
        <a:ext cx="1311543" cy="372930"/>
      </dsp:txXfrm>
    </dsp:sp>
    <dsp:sp modelId="{DC6AC7D4-C6B8-4D29-83E6-840397A41EDA}">
      <dsp:nvSpPr>
        <dsp:cNvPr id="0" name=""/>
        <dsp:cNvSpPr/>
      </dsp:nvSpPr>
      <dsp:spPr>
        <a:xfrm>
          <a:off x="0" y="1033134"/>
          <a:ext cx="1931277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801D-A6B4-4593-8ECE-F7D8FFAF6A15}">
      <dsp:nvSpPr>
        <dsp:cNvPr id="0" name=""/>
        <dsp:cNvSpPr/>
      </dsp:nvSpPr>
      <dsp:spPr>
        <a:xfrm>
          <a:off x="96563" y="826494"/>
          <a:ext cx="1351893" cy="413280"/>
        </a:xfrm>
        <a:prstGeom prst="roundRect">
          <a:avLst/>
        </a:prstGeom>
        <a:solidFill>
          <a:schemeClr val="accent2">
            <a:shade val="80000"/>
            <a:hueOff val="259796"/>
            <a:satOff val="-11129"/>
            <a:lumOff val="153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98" tIns="0" rIns="51098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alibri Light" panose="020F0302020204030204"/>
            </a:rPr>
            <a:t>País + </a:t>
          </a:r>
          <a:r>
            <a:rPr lang="es-ES" sz="1400" kern="1200" dirty="0" err="1">
              <a:latin typeface="Calibri Light" panose="020F0302020204030204"/>
            </a:rPr>
            <a:t>Other</a:t>
          </a:r>
          <a:endParaRPr lang="es-ES" sz="1400" kern="1200" dirty="0" err="1"/>
        </a:p>
      </dsp:txBody>
      <dsp:txXfrm>
        <a:off x="116738" y="846669"/>
        <a:ext cx="1311543" cy="372930"/>
      </dsp:txXfrm>
    </dsp:sp>
    <dsp:sp modelId="{44AF6D54-DA87-4BF2-9E42-9C2241AE1830}">
      <dsp:nvSpPr>
        <dsp:cNvPr id="0" name=""/>
        <dsp:cNvSpPr/>
      </dsp:nvSpPr>
      <dsp:spPr>
        <a:xfrm>
          <a:off x="0" y="1668174"/>
          <a:ext cx="1931277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0909F-E6D0-415F-AE75-66BB9B180D16}">
      <dsp:nvSpPr>
        <dsp:cNvPr id="0" name=""/>
        <dsp:cNvSpPr/>
      </dsp:nvSpPr>
      <dsp:spPr>
        <a:xfrm>
          <a:off x="96563" y="1461534"/>
          <a:ext cx="1351893" cy="413280"/>
        </a:xfrm>
        <a:prstGeom prst="round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098" tIns="0" rIns="51098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alibri Light" panose="020F0302020204030204"/>
            </a:rPr>
            <a:t>Posición + país</a:t>
          </a:r>
          <a:endParaRPr lang="es-ES" sz="1400" kern="1200" dirty="0"/>
        </a:p>
      </dsp:txBody>
      <dsp:txXfrm>
        <a:off x="116738" y="1481709"/>
        <a:ext cx="1311543" cy="372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579FF-8C7D-4D73-ADCB-31BD5ACE97C9}">
      <dsp:nvSpPr>
        <dsp:cNvPr id="0" name=""/>
        <dsp:cNvSpPr/>
      </dsp:nvSpPr>
      <dsp:spPr>
        <a:xfrm>
          <a:off x="0" y="1284240"/>
          <a:ext cx="3179380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369D0-ACED-4364-8ED6-3A20A183C1D6}">
      <dsp:nvSpPr>
        <dsp:cNvPr id="0" name=""/>
        <dsp:cNvSpPr/>
      </dsp:nvSpPr>
      <dsp:spPr>
        <a:xfrm>
          <a:off x="158969" y="1180920"/>
          <a:ext cx="2225566" cy="20664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21" tIns="0" rIns="84121" bIns="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latin typeface="Calibri Light" panose="020F0302020204030204"/>
            </a:rPr>
            <a:t>Cambiamos el valor del check.</a:t>
          </a:r>
          <a:endParaRPr lang="es-ES" sz="700" kern="1200" dirty="0"/>
        </a:p>
      </dsp:txBody>
      <dsp:txXfrm>
        <a:off x="169056" y="1191007"/>
        <a:ext cx="2205392" cy="186466"/>
      </dsp:txXfrm>
    </dsp:sp>
    <dsp:sp modelId="{DC6AC7D4-C6B8-4D29-83E6-840397A41EDA}">
      <dsp:nvSpPr>
        <dsp:cNvPr id="0" name=""/>
        <dsp:cNvSpPr/>
      </dsp:nvSpPr>
      <dsp:spPr>
        <a:xfrm>
          <a:off x="0" y="1601760"/>
          <a:ext cx="3179380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801D-A6B4-4593-8ECE-F7D8FFAF6A15}">
      <dsp:nvSpPr>
        <dsp:cNvPr id="0" name=""/>
        <dsp:cNvSpPr/>
      </dsp:nvSpPr>
      <dsp:spPr>
        <a:xfrm>
          <a:off x="158969" y="1498440"/>
          <a:ext cx="2225566" cy="206640"/>
        </a:xfrm>
        <a:prstGeom prst="roundRect">
          <a:avLst/>
        </a:prstGeom>
        <a:solidFill>
          <a:schemeClr val="accent2">
            <a:shade val="80000"/>
            <a:hueOff val="259796"/>
            <a:satOff val="-11129"/>
            <a:lumOff val="153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21" tIns="0" rIns="84121" bIns="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latin typeface="Calibri Light" panose="020F0302020204030204"/>
            </a:rPr>
            <a:t>Utilizamos los valores del país.</a:t>
          </a:r>
          <a:endParaRPr lang="es-ES" sz="700" kern="1200" dirty="0"/>
        </a:p>
      </dsp:txBody>
      <dsp:txXfrm>
        <a:off x="169056" y="1508527"/>
        <a:ext cx="2205392" cy="186466"/>
      </dsp:txXfrm>
    </dsp:sp>
    <dsp:sp modelId="{44AF6D54-DA87-4BF2-9E42-9C2241AE1830}">
      <dsp:nvSpPr>
        <dsp:cNvPr id="0" name=""/>
        <dsp:cNvSpPr/>
      </dsp:nvSpPr>
      <dsp:spPr>
        <a:xfrm>
          <a:off x="0" y="1919280"/>
          <a:ext cx="3179380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0909F-E6D0-415F-AE75-66BB9B180D16}">
      <dsp:nvSpPr>
        <dsp:cNvPr id="0" name=""/>
        <dsp:cNvSpPr/>
      </dsp:nvSpPr>
      <dsp:spPr>
        <a:xfrm>
          <a:off x="158969" y="1815960"/>
          <a:ext cx="2225566" cy="206640"/>
        </a:xfrm>
        <a:prstGeom prst="round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21" tIns="0" rIns="84121" bIns="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>
              <a:latin typeface="Calibri Light" panose="020F0302020204030204"/>
            </a:rPr>
            <a:t>Se añade un poco de ruido en el dataset (6 valores).</a:t>
          </a:r>
          <a:endParaRPr lang="es-ES" sz="700" kern="1200" dirty="0"/>
        </a:p>
      </dsp:txBody>
      <dsp:txXfrm>
        <a:off x="169056" y="1826047"/>
        <a:ext cx="2205392" cy="1864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81357-EA15-48F3-A9B5-20F2ADB0949D}">
      <dsp:nvSpPr>
        <dsp:cNvPr id="0" name=""/>
        <dsp:cNvSpPr/>
      </dsp:nvSpPr>
      <dsp:spPr>
        <a:xfrm rot="5400000">
          <a:off x="1277682" y="52384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/>
        </a:p>
      </dsp:txBody>
      <dsp:txXfrm rot="-5400000">
        <a:off x="1436554" y="124332"/>
        <a:ext cx="474340" cy="545219"/>
      </dsp:txXfrm>
    </dsp:sp>
    <dsp:sp modelId="{164DA1D3-CA2E-4FF6-B08C-639E75224D82}">
      <dsp:nvSpPr>
        <dsp:cNvPr id="0" name=""/>
        <dsp:cNvSpPr/>
      </dsp:nvSpPr>
      <dsp:spPr>
        <a:xfrm>
          <a:off x="2039194" y="159315"/>
          <a:ext cx="883967" cy="47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>
              <a:latin typeface="Calibri Light" panose="020F0302020204030204"/>
            </a:rPr>
            <a:t>Decision</a:t>
          </a:r>
          <a:r>
            <a:rPr lang="es-ES" sz="1300" kern="1200" dirty="0">
              <a:latin typeface="Calibri Light" panose="020F0302020204030204"/>
            </a:rPr>
            <a:t> </a:t>
          </a:r>
          <a:r>
            <a:rPr lang="es-ES" sz="1300" kern="1200" dirty="0" err="1">
              <a:latin typeface="Calibri Light" panose="020F0302020204030204"/>
            </a:rPr>
            <a:t>Tree</a:t>
          </a:r>
          <a:endParaRPr lang="es-ES" sz="1300" kern="1200" dirty="0" err="1"/>
        </a:p>
      </dsp:txBody>
      <dsp:txXfrm>
        <a:off x="2039194" y="159315"/>
        <a:ext cx="883967" cy="475251"/>
      </dsp:txXfrm>
    </dsp:sp>
    <dsp:sp modelId="{93DA3828-1181-4896-BAD9-62556B844BE3}">
      <dsp:nvSpPr>
        <dsp:cNvPr id="0" name=""/>
        <dsp:cNvSpPr/>
      </dsp:nvSpPr>
      <dsp:spPr>
        <a:xfrm rot="5400000">
          <a:off x="533439" y="52384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57732"/>
                <a:satOff val="-2473"/>
                <a:lumOff val="3411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7732"/>
                <a:satOff val="-2473"/>
                <a:lumOff val="3411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7732"/>
                <a:satOff val="-2473"/>
                <a:lumOff val="341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7732"/>
                <a:satOff val="-2473"/>
                <a:lumOff val="341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692311" y="124332"/>
        <a:ext cx="474340" cy="545219"/>
      </dsp:txXfrm>
    </dsp:sp>
    <dsp:sp modelId="{18F09AE1-91A8-495C-8D28-66F1267AB706}">
      <dsp:nvSpPr>
        <dsp:cNvPr id="0" name=""/>
        <dsp:cNvSpPr/>
      </dsp:nvSpPr>
      <dsp:spPr>
        <a:xfrm rot="5400000">
          <a:off x="904135" y="724706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115465"/>
                <a:satOff val="-4946"/>
                <a:lumOff val="6822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115465"/>
                <a:satOff val="-4946"/>
                <a:lumOff val="6822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115465"/>
                <a:satOff val="-4946"/>
                <a:lumOff val="682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115465"/>
                <a:satOff val="-4946"/>
                <a:lumOff val="682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/>
        </a:p>
      </dsp:txBody>
      <dsp:txXfrm rot="-5400000">
        <a:off x="1063007" y="796654"/>
        <a:ext cx="474340" cy="545219"/>
      </dsp:txXfrm>
    </dsp:sp>
    <dsp:sp modelId="{8F91A8F9-6398-4A5D-8CA7-F869101B2F6D}">
      <dsp:nvSpPr>
        <dsp:cNvPr id="0" name=""/>
        <dsp:cNvSpPr/>
      </dsp:nvSpPr>
      <dsp:spPr>
        <a:xfrm>
          <a:off x="71653" y="831637"/>
          <a:ext cx="855452" cy="47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>
              <a:latin typeface="Calibri Light" panose="020F0302020204030204"/>
            </a:rPr>
            <a:t>Elastic</a:t>
          </a:r>
          <a:r>
            <a:rPr lang="es-ES" sz="1300" kern="1200" dirty="0">
              <a:latin typeface="Calibri Light" panose="020F0302020204030204"/>
            </a:rPr>
            <a:t>-Net</a:t>
          </a:r>
          <a:endParaRPr lang="es-ES" sz="1300" kern="1200" dirty="0"/>
        </a:p>
      </dsp:txBody>
      <dsp:txXfrm>
        <a:off x="71653" y="831637"/>
        <a:ext cx="855452" cy="475251"/>
      </dsp:txXfrm>
    </dsp:sp>
    <dsp:sp modelId="{3F6D9410-719B-49FF-A9BE-2BD3CE1D6790}">
      <dsp:nvSpPr>
        <dsp:cNvPr id="0" name=""/>
        <dsp:cNvSpPr/>
      </dsp:nvSpPr>
      <dsp:spPr>
        <a:xfrm rot="5400000">
          <a:off x="1648379" y="724706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173197"/>
                <a:satOff val="-7419"/>
                <a:lumOff val="10233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173197"/>
                <a:satOff val="-7419"/>
                <a:lumOff val="10233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173197"/>
                <a:satOff val="-7419"/>
                <a:lumOff val="102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173197"/>
                <a:satOff val="-7419"/>
                <a:lumOff val="102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1807251" y="796654"/>
        <a:ext cx="474340" cy="545219"/>
      </dsp:txXfrm>
    </dsp:sp>
    <dsp:sp modelId="{77F15228-4B4B-4598-A776-9CFEC14DAF3A}">
      <dsp:nvSpPr>
        <dsp:cNvPr id="0" name=""/>
        <dsp:cNvSpPr/>
      </dsp:nvSpPr>
      <dsp:spPr>
        <a:xfrm rot="5400000">
          <a:off x="1277682" y="1397028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230930"/>
                <a:satOff val="-9892"/>
                <a:lumOff val="13644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30930"/>
                <a:satOff val="-9892"/>
                <a:lumOff val="13644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30930"/>
                <a:satOff val="-9892"/>
                <a:lumOff val="1364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30930"/>
                <a:satOff val="-9892"/>
                <a:lumOff val="1364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/>
        </a:p>
      </dsp:txBody>
      <dsp:txXfrm rot="-5400000">
        <a:off x="1436554" y="1468976"/>
        <a:ext cx="474340" cy="545219"/>
      </dsp:txXfrm>
    </dsp:sp>
    <dsp:sp modelId="{C2CA03B5-8587-4A67-8B9D-BC9107C65B4B}">
      <dsp:nvSpPr>
        <dsp:cNvPr id="0" name=""/>
        <dsp:cNvSpPr/>
      </dsp:nvSpPr>
      <dsp:spPr>
        <a:xfrm>
          <a:off x="2039194" y="1503960"/>
          <a:ext cx="883967" cy="47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latin typeface="Calibri Light" panose="020F0302020204030204"/>
            </a:rPr>
            <a:t>KNN</a:t>
          </a:r>
          <a:endParaRPr lang="es-ES" sz="1300" kern="1200" dirty="0"/>
        </a:p>
      </dsp:txBody>
      <dsp:txXfrm>
        <a:off x="2039194" y="1503960"/>
        <a:ext cx="883967" cy="475251"/>
      </dsp:txXfrm>
    </dsp:sp>
    <dsp:sp modelId="{2C109FA1-6DCD-4668-B960-27FEE1DAC85D}">
      <dsp:nvSpPr>
        <dsp:cNvPr id="0" name=""/>
        <dsp:cNvSpPr/>
      </dsp:nvSpPr>
      <dsp:spPr>
        <a:xfrm rot="5400000">
          <a:off x="533439" y="1397028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288662"/>
                <a:satOff val="-12365"/>
                <a:lumOff val="17054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88662"/>
                <a:satOff val="-12365"/>
                <a:lumOff val="17054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88662"/>
                <a:satOff val="-12365"/>
                <a:lumOff val="1705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88662"/>
                <a:satOff val="-12365"/>
                <a:lumOff val="1705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692311" y="1468976"/>
        <a:ext cx="474340" cy="545219"/>
      </dsp:txXfrm>
    </dsp:sp>
    <dsp:sp modelId="{2E9C8E0D-4400-4A5C-B316-563C5F3383B7}">
      <dsp:nvSpPr>
        <dsp:cNvPr id="0" name=""/>
        <dsp:cNvSpPr/>
      </dsp:nvSpPr>
      <dsp:spPr>
        <a:xfrm rot="5400000">
          <a:off x="904135" y="2069351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346395"/>
                <a:satOff val="-14838"/>
                <a:lumOff val="20465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346395"/>
                <a:satOff val="-14838"/>
                <a:lumOff val="20465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346395"/>
                <a:satOff val="-14838"/>
                <a:lumOff val="204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346395"/>
                <a:satOff val="-14838"/>
                <a:lumOff val="204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>
            <a:latin typeface="Calibri Light" panose="020F0302020204030204"/>
          </a:endParaRPr>
        </a:p>
      </dsp:txBody>
      <dsp:txXfrm rot="-5400000">
        <a:off x="1063007" y="2141299"/>
        <a:ext cx="474340" cy="545219"/>
      </dsp:txXfrm>
    </dsp:sp>
    <dsp:sp modelId="{6E19E31E-8BB2-44DD-9085-D0119EB47680}">
      <dsp:nvSpPr>
        <dsp:cNvPr id="0" name=""/>
        <dsp:cNvSpPr/>
      </dsp:nvSpPr>
      <dsp:spPr>
        <a:xfrm>
          <a:off x="71653" y="2176282"/>
          <a:ext cx="855452" cy="47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latin typeface="Calibri Light" panose="020F0302020204030204"/>
            </a:rPr>
            <a:t> Random Forest</a:t>
          </a:r>
        </a:p>
      </dsp:txBody>
      <dsp:txXfrm>
        <a:off x="71653" y="2176282"/>
        <a:ext cx="855452" cy="475251"/>
      </dsp:txXfrm>
    </dsp:sp>
    <dsp:sp modelId="{D4BE8051-9F9D-4C15-9585-B02A12BE61AC}">
      <dsp:nvSpPr>
        <dsp:cNvPr id="0" name=""/>
        <dsp:cNvSpPr/>
      </dsp:nvSpPr>
      <dsp:spPr>
        <a:xfrm rot="5400000">
          <a:off x="1648379" y="2069351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404127"/>
                <a:satOff val="-17311"/>
                <a:lumOff val="23876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404127"/>
                <a:satOff val="-17311"/>
                <a:lumOff val="23876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404127"/>
                <a:satOff val="-17311"/>
                <a:lumOff val="2387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404127"/>
                <a:satOff val="-17311"/>
                <a:lumOff val="2387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807251" y="2141299"/>
        <a:ext cx="474340" cy="545219"/>
      </dsp:txXfrm>
    </dsp:sp>
    <dsp:sp modelId="{CC4BECB0-F2E7-48A9-888D-B3CBF520A730}">
      <dsp:nvSpPr>
        <dsp:cNvPr id="0" name=""/>
        <dsp:cNvSpPr/>
      </dsp:nvSpPr>
      <dsp:spPr>
        <a:xfrm rot="5400000">
          <a:off x="1277682" y="2741673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461860"/>
                <a:satOff val="-19784"/>
                <a:lumOff val="27287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461860"/>
                <a:satOff val="-19784"/>
                <a:lumOff val="27287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461860"/>
                <a:satOff val="-19784"/>
                <a:lumOff val="2728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461860"/>
                <a:satOff val="-19784"/>
                <a:lumOff val="2728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>
            <a:latin typeface="Calibri Light" panose="020F0302020204030204"/>
          </a:endParaRPr>
        </a:p>
      </dsp:txBody>
      <dsp:txXfrm rot="-5400000">
        <a:off x="1436554" y="2813621"/>
        <a:ext cx="474340" cy="545219"/>
      </dsp:txXfrm>
    </dsp:sp>
    <dsp:sp modelId="{04AC1069-3699-4171-9370-BBB5F771A30F}">
      <dsp:nvSpPr>
        <dsp:cNvPr id="0" name=""/>
        <dsp:cNvSpPr/>
      </dsp:nvSpPr>
      <dsp:spPr>
        <a:xfrm>
          <a:off x="2039194" y="2848604"/>
          <a:ext cx="883967" cy="47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latin typeface="Calibri Light" panose="020F0302020204030204"/>
            </a:rPr>
            <a:t>Polynomial</a:t>
          </a:r>
        </a:p>
      </dsp:txBody>
      <dsp:txXfrm>
        <a:off x="2039194" y="2848604"/>
        <a:ext cx="883967" cy="475251"/>
      </dsp:txXfrm>
    </dsp:sp>
    <dsp:sp modelId="{43173C97-A2A8-4638-982A-52BB8241EEC2}">
      <dsp:nvSpPr>
        <dsp:cNvPr id="0" name=""/>
        <dsp:cNvSpPr/>
      </dsp:nvSpPr>
      <dsp:spPr>
        <a:xfrm rot="5400000">
          <a:off x="533439" y="2741673"/>
          <a:ext cx="792085" cy="6891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80000"/>
                <a:hueOff val="519592"/>
                <a:satOff val="-22257"/>
                <a:lumOff val="3069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19592"/>
                <a:satOff val="-22257"/>
                <a:lumOff val="3069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92311" y="2813621"/>
        <a:ext cx="474340" cy="5452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F59D7-869C-4257-A3CD-5F13BA724867}">
      <dsp:nvSpPr>
        <dsp:cNvPr id="0" name=""/>
        <dsp:cNvSpPr/>
      </dsp:nvSpPr>
      <dsp:spPr>
        <a:xfrm>
          <a:off x="1102" y="1307310"/>
          <a:ext cx="1343068" cy="537227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50 %</a:t>
          </a:r>
          <a:endParaRPr lang="es-ES" sz="2300" kern="1200" dirty="0"/>
        </a:p>
      </dsp:txBody>
      <dsp:txXfrm>
        <a:off x="269716" y="1307310"/>
        <a:ext cx="805841" cy="537227"/>
      </dsp:txXfrm>
    </dsp:sp>
    <dsp:sp modelId="{79A4D2EF-7C30-4951-AB35-D6A7D7322D26}">
      <dsp:nvSpPr>
        <dsp:cNvPr id="0" name=""/>
        <dsp:cNvSpPr/>
      </dsp:nvSpPr>
      <dsp:spPr>
        <a:xfrm>
          <a:off x="1209864" y="1307310"/>
          <a:ext cx="1343068" cy="537227"/>
        </a:xfrm>
        <a:prstGeom prst="chevron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75%</a:t>
          </a:r>
          <a:endParaRPr lang="es-ES" sz="2300" kern="1200" dirty="0"/>
        </a:p>
      </dsp:txBody>
      <dsp:txXfrm>
        <a:off x="1478478" y="1307310"/>
        <a:ext cx="805841" cy="537227"/>
      </dsp:txXfrm>
    </dsp:sp>
    <dsp:sp modelId="{F0C4DE11-5D02-451B-BDD2-FBE20DB9BA8A}">
      <dsp:nvSpPr>
        <dsp:cNvPr id="0" name=""/>
        <dsp:cNvSpPr/>
      </dsp:nvSpPr>
      <dsp:spPr>
        <a:xfrm>
          <a:off x="2418625" y="1307310"/>
          <a:ext cx="1343068" cy="537227"/>
        </a:xfrm>
        <a:prstGeom prst="chevron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Calibri Light" panose="020F0302020204030204"/>
            </a:rPr>
            <a:t>100%</a:t>
          </a:r>
          <a:endParaRPr lang="es-ES" sz="2300" kern="1200" dirty="0"/>
        </a:p>
      </dsp:txBody>
      <dsp:txXfrm>
        <a:off x="2687239" y="1307310"/>
        <a:ext cx="805841" cy="537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exagonTimeline#1">
  <dgm:title val="Escala de tiempo hexagonal"/>
  <dgm:desc val="Se usa para mostrar una lista de eventos en orden cronológico. Un cuadro invisible contiene la descripción mientras que la fecha se muestra en hexágonos, excepto el primer y último nodo, en los que se muestra la fecha en una forma principal. Puede mostrar una gran cantidad de texto con el formato de fecha de longitud media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4DDA47-654D-4CFF-98E6-03A448ED2F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61D4B7-91E7-45F8-A65D-420C5A6FD6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9139AF-6241-40AC-8664-0AABE250BFA0}" type="datetime1">
              <a:rPr lang="es-ES" smtClean="0"/>
              <a:t>25/04/2022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A8390F-DB2C-4290-94D1-7572F40884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B28600-486A-4E47-971B-B86E3D5982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42772A-A0EA-4C33-946B-BB37C67409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528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FF35-05F0-4E2C-8108-4B32A39939B7}" type="datetime1">
              <a:rPr lang="es-ES" smtClean="0"/>
              <a:pPr/>
              <a:t>25/04/2022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42455A-0D23-4EAB-9AF9-2CC2B3066B0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842455A-0D23-4EAB-9AF9-2CC2B3066B0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763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53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13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87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722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13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20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6C4120E-D8D4-4AFA-B0E2-7989D1701DE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3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83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22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4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271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25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228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562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715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579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413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842455A-0D23-4EAB-9AF9-2CC2B3066B0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4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02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59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31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14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0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29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08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rtlCol="0" anchor="t" anchorCtr="0">
            <a:normAutofit/>
          </a:bodyPr>
          <a:lstStyle/>
          <a:p>
            <a:pPr rtl="0"/>
            <a:endParaRPr lang="es-ES" sz="5400" noProof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23" y="4735799"/>
            <a:ext cx="6470693" cy="605256"/>
          </a:xfrm>
        </p:spPr>
        <p:txBody>
          <a:bodyPr rtlCol="0"/>
          <a:lstStyle/>
          <a:p>
            <a:pPr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003F05-78A5-431B-8FEA-0B7BADEBF95E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 rtlCol="0"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Muestra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Muestra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D30B654-EB03-469D-8197-964CFA81E65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rtlCol="0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rtl="0"/>
            <a:endParaRPr lang="es-ES" sz="3600" noProof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 rtl="0">
              <a:lnSpc>
                <a:spcPct val="100000"/>
              </a:lnSpc>
              <a:buNone/>
            </a:pPr>
            <a:endParaRPr lang="es-ES" sz="1600" noProof="0">
              <a:solidFill>
                <a:schemeClr val="tx1"/>
              </a:solidFill>
            </a:endParaRP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8783F4E-1082-419B-80D8-C7EAE84467C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rtlCol="0">
            <a:normAutofit/>
          </a:bodyPr>
          <a:lstStyle/>
          <a:p>
            <a:pPr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contenido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 rtlCol="0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la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77D8A42-DBCB-4147-8301-ED784EC983C8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8872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BB497F-29C0-47B6-8020-97AECBB14E9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Muestra de texto de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92000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es-ES" noProof="0"/>
              <a:t>Muestra de texto de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rtlCol="0" anchor="b"/>
          <a:lstStyle>
            <a:lvl1pPr algn="l">
              <a:defRPr sz="5000" b="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E7A15B3-CF61-4208-B154-0A0DED1B318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rtlCol="0" anchor="b"/>
          <a:lstStyle>
            <a:lvl1pPr algn="l">
              <a:defRPr sz="2200" b="1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6576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texto</a:t>
            </a:r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1" name="Marcador de texto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5" name="Marcador de texto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594360"/>
            <a:ext cx="9993085" cy="892630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2935224"/>
            <a:ext cx="2383973" cy="158314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2569464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2935224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2569464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2935224"/>
            <a:ext cx="2383973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2569464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2935224"/>
            <a:ext cx="2383972" cy="154992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2569464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400" b="1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texto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1400" b="1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ivisori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rtlCol="0"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texto</a:t>
            </a:r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texto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3000 M €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2000 M €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1000 M €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rtlCol="0" anchor="b"/>
          <a:lstStyle>
            <a:lvl1pPr algn="l">
              <a:defRPr sz="2200" b="1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b="1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400" b="1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5" name="Marcador de posición de imagen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Muestra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el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cimi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0" name="Marcador de contenido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rtlCol="0" anchor="ctr"/>
          <a:lstStyle>
            <a:lvl1pPr algn="l">
              <a:defRPr sz="2200" b="1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nuestro equipo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200" b="1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nuestro equipo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3" name="Marcador de posición de imagen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9" name="Marcador de posición de imagen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0" name="Marcador de posición de imagen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1" name="Marcador de posición de imagen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2" name="Marcador de posición de imagen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3" name="Marcador de posición de imagen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4" name="Marcador de posición de imagen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rtlCol="0" anchor="ctr"/>
          <a:lstStyle>
            <a:lvl1pPr algn="ct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rtlCol="0" anchor="ctr"/>
          <a:lstStyle>
            <a:lvl1pPr algn="r">
              <a:defRPr sz="2200" b="1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rtlCol="0" anchor="b"/>
          <a:lstStyle>
            <a:lvl1pPr algn="l">
              <a:defRPr sz="2200" b="1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 descr="Etiqueta=Color de énfasis&#10;Flavor=Dark&#10;Objetivo=Relleno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sz="3600" noProof="0">
              <a:solidFill>
                <a:schemeClr val="bg1"/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s-ES" sz="1500" noProof="0">
              <a:solidFill>
                <a:schemeClr val="bg1"/>
              </a:solidFill>
            </a:endParaRP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5" name="Marcador de posición de imagen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posición de imagen 23">
            <a:extLst>
              <a:ext uri="{FF2B5EF4-FFF2-40B4-BE49-F238E27FC236}">
                <a16:creationId xmlns:a16="http://schemas.microsoft.com/office/drawing/2014/main" id="{59B25ABF-2D91-42D0-B257-28C830A0D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2774209"/>
            <a:ext cx="2340864" cy="18288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1" name="Marcador de posición de imagen 23">
            <a:extLst>
              <a:ext uri="{FF2B5EF4-FFF2-40B4-BE49-F238E27FC236}">
                <a16:creationId xmlns:a16="http://schemas.microsoft.com/office/drawing/2014/main" id="{9F987416-CEE7-4146-91E2-1C62DCADAB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9685" y="2767763"/>
            <a:ext cx="2340864" cy="18288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590697-896B-4145-A7B5-26F0E6F6B9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0650" y="2776437"/>
            <a:ext cx="2340864" cy="18288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3" name="Marcador de posición de imagen 23">
            <a:extLst>
              <a:ext uri="{FF2B5EF4-FFF2-40B4-BE49-F238E27FC236}">
                <a16:creationId xmlns:a16="http://schemas.microsoft.com/office/drawing/2014/main" id="{E562EE16-EF76-4BCF-ACAA-CB3BADD8D4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1615" y="2771021"/>
            <a:ext cx="2340864" cy="18288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Marcador de texto 28">
            <a:extLst>
              <a:ext uri="{FF2B5EF4-FFF2-40B4-BE49-F238E27FC236}">
                <a16:creationId xmlns:a16="http://schemas.microsoft.com/office/drawing/2014/main" id="{86CD2107-D81C-4AA6-AA2C-5C271CD0C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8720" y="4810866"/>
            <a:ext cx="2340864" cy="347662"/>
          </a:xfrm>
        </p:spPr>
        <p:txBody>
          <a:bodyPr lIns="54864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5" name="Marcador de texto 28">
            <a:extLst>
              <a:ext uri="{FF2B5EF4-FFF2-40B4-BE49-F238E27FC236}">
                <a16:creationId xmlns:a16="http://schemas.microsoft.com/office/drawing/2014/main" id="{2A269BEA-7801-43D0-BB4D-499E164643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720" y="5205596"/>
            <a:ext cx="2340864" cy="347662"/>
          </a:xfrm>
        </p:spPr>
        <p:txBody>
          <a:bodyPr lIns="54864" tIns="0" rIns="54864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6" name="Marcador de texto 28">
            <a:extLst>
              <a:ext uri="{FF2B5EF4-FFF2-40B4-BE49-F238E27FC236}">
                <a16:creationId xmlns:a16="http://schemas.microsoft.com/office/drawing/2014/main" id="{EC30D8C1-9CAA-453C-A135-99B34DEAE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9319" y="4810866"/>
            <a:ext cx="2340864" cy="347662"/>
          </a:xfrm>
        </p:spPr>
        <p:txBody>
          <a:bodyPr lIns="54864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7" name="Marcador de texto 28">
            <a:extLst>
              <a:ext uri="{FF2B5EF4-FFF2-40B4-BE49-F238E27FC236}">
                <a16:creationId xmlns:a16="http://schemas.microsoft.com/office/drawing/2014/main" id="{2C8127FC-EA51-4A6C-AD57-265191F31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9009" y="5205596"/>
            <a:ext cx="2340864" cy="347662"/>
          </a:xfrm>
        </p:spPr>
        <p:txBody>
          <a:bodyPr lIns="54864" tIns="0" rIns="54864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8" name="Marcador de texto 28">
            <a:extLst>
              <a:ext uri="{FF2B5EF4-FFF2-40B4-BE49-F238E27FC236}">
                <a16:creationId xmlns:a16="http://schemas.microsoft.com/office/drawing/2014/main" id="{623ECF9F-5017-46E1-B3F2-FF9DFD49FB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9918" y="4810866"/>
            <a:ext cx="2340864" cy="347662"/>
          </a:xfrm>
        </p:spPr>
        <p:txBody>
          <a:bodyPr lIns="54864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9" name="Marcador de texto 28">
            <a:extLst>
              <a:ext uri="{FF2B5EF4-FFF2-40B4-BE49-F238E27FC236}">
                <a16:creationId xmlns:a16="http://schemas.microsoft.com/office/drawing/2014/main" id="{172350F8-3D16-4661-8DCD-34190A9C6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9298" y="5205596"/>
            <a:ext cx="2340864" cy="347662"/>
          </a:xfrm>
        </p:spPr>
        <p:txBody>
          <a:bodyPr lIns="54864" tIns="0" rIns="54864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0" name="Marcador de texto 28">
            <a:extLst>
              <a:ext uri="{FF2B5EF4-FFF2-40B4-BE49-F238E27FC236}">
                <a16:creationId xmlns:a16="http://schemas.microsoft.com/office/drawing/2014/main" id="{71374BEE-2BEB-449C-B492-8EDC885FDE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0516" y="4810866"/>
            <a:ext cx="2340864" cy="347662"/>
          </a:xfrm>
        </p:spPr>
        <p:txBody>
          <a:bodyPr lIns="54864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1" name="Marcador de texto 28">
            <a:extLst>
              <a:ext uri="{FF2B5EF4-FFF2-40B4-BE49-F238E27FC236}">
                <a16:creationId xmlns:a16="http://schemas.microsoft.com/office/drawing/2014/main" id="{A91B02B2-35F9-4512-B6AA-543C16F263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09588" y="5205596"/>
            <a:ext cx="2340864" cy="347662"/>
          </a:xfrm>
        </p:spPr>
        <p:txBody>
          <a:bodyPr lIns="54864" tIns="0" rIns="54864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73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D858762-F5B2-42DA-A262-7D7C3AD60622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/>
          <a:lstStyle/>
          <a:p>
            <a:pPr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8720" y="2463495"/>
            <a:ext cx="9966960" cy="336865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Muestra de texto de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46" r:id="rId6"/>
    <p:sldLayoutId id="2147483734" r:id="rId7"/>
    <p:sldLayoutId id="2147483745" r:id="rId8"/>
    <p:sldLayoutId id="2147483726" r:id="rId9"/>
    <p:sldLayoutId id="2147483725" r:id="rId10"/>
    <p:sldLayoutId id="2147483743" r:id="rId11"/>
    <p:sldLayoutId id="2147483737" r:id="rId12"/>
    <p:sldLayoutId id="2147483738" r:id="rId13"/>
    <p:sldLayoutId id="2147483723" r:id="rId14"/>
    <p:sldLayoutId id="2147483724" r:id="rId15"/>
    <p:sldLayoutId id="2147483727" r:id="rId16"/>
    <p:sldLayoutId id="2147483728" r:id="rId17"/>
    <p:sldLayoutId id="214748372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ES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pPr rtl="0"/>
            <a:fld id="{4F6357DA-28E9-40D3-918C-4D14E8263D81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32.png"/><Relationship Id="rId4" Type="http://schemas.openxmlformats.org/officeDocument/2006/relationships/diagramData" Target="../diagrams/data8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 grupo de personas sentadas en una mesa">
            <a:extLst>
              <a:ext uri="{FF2B5EF4-FFF2-40B4-BE49-F238E27FC236}">
                <a16:creationId xmlns:a16="http://schemas.microsoft.com/office/drawing/2014/main" id="{15FF348E-C446-4450-8262-D18488C88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>
          <a:xfrm>
            <a:off x="1524" y="0"/>
            <a:ext cx="12188952" cy="6400800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146" y="3100396"/>
            <a:ext cx="7537703" cy="2462667"/>
          </a:xfrm>
        </p:spPr>
        <p:txBody>
          <a:bodyPr rtlCol="0">
            <a:normAutofit/>
          </a:bodyPr>
          <a:lstStyle/>
          <a:p>
            <a:r>
              <a:rPr lang="es-ES" sz="3200" dirty="0"/>
              <a:t>Desarrollo de soluciones a retos propuestos en la plataforma </a:t>
            </a:r>
            <a:r>
              <a:rPr lang="es-ES" sz="3200" dirty="0" err="1"/>
              <a:t>Kaggle</a:t>
            </a:r>
            <a:endParaRPr lang="es-ES" sz="3200">
              <a:cs typeface="Calibri Light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69" y="4896872"/>
            <a:ext cx="6470693" cy="60525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s-ES" dirty="0">
                <a:cs typeface="Calibri"/>
              </a:rPr>
              <a:t>Alberto </a:t>
            </a:r>
            <a:r>
              <a:rPr lang="es-ES" dirty="0" err="1">
                <a:cs typeface="Calibri"/>
              </a:rPr>
              <a:t>Maciques</a:t>
            </a:r>
            <a:r>
              <a:rPr lang="es-ES" dirty="0">
                <a:cs typeface="Calibri"/>
              </a:rPr>
              <a:t> Nieto</a:t>
            </a:r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254645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</a:t>
            </a:r>
            <a:r>
              <a:rPr lang="es-ES" dirty="0" err="1">
                <a:ea typeface="+mn-lt"/>
                <a:cs typeface="+mn-lt"/>
              </a:rPr>
              <a:t>One</a:t>
            </a:r>
            <a:r>
              <a:rPr lang="es-ES" dirty="0">
                <a:ea typeface="+mn-lt"/>
                <a:cs typeface="+mn-lt"/>
              </a:rPr>
              <a:t>-Hot-</a:t>
            </a:r>
            <a:r>
              <a:rPr lang="es-ES" dirty="0" err="1">
                <a:ea typeface="+mn-lt"/>
                <a:cs typeface="+mn-lt"/>
              </a:rPr>
              <a:t>Encoding</a:t>
            </a:r>
            <a:r>
              <a:rPr lang="es-ES" dirty="0">
                <a:ea typeface="+mn-lt"/>
                <a:cs typeface="+mn-lt"/>
              </a:rPr>
              <a:t> (OHE)</a:t>
            </a:r>
            <a:endParaRPr lang="es-ES" dirty="0" err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1053730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b="1" dirty="0">
                <a:ea typeface="+mn-lt"/>
                <a:cs typeface="+mn-lt"/>
              </a:rPr>
              <a:t>It1: </a:t>
            </a:r>
            <a:r>
              <a:rPr lang="es-ES" sz="1900" dirty="0">
                <a:ea typeface="+mn-lt"/>
                <a:cs typeface="+mn-lt"/>
              </a:rPr>
              <a:t>Se establece un rango de valores únicos por característica (0,25].</a:t>
            </a:r>
            <a:r>
              <a:rPr lang="es-ES" sz="1900" dirty="0">
                <a:cs typeface="Calibri"/>
              </a:rPr>
              <a:t>  </a:t>
            </a:r>
            <a:endParaRPr lang="es-ES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73C6B979-E806-07D7-3F80-A20E2DBF12EC}"/>
              </a:ext>
            </a:extLst>
          </p:cNvPr>
          <p:cNvSpPr txBox="1">
            <a:spLocks/>
          </p:cNvSpPr>
          <p:nvPr/>
        </p:nvSpPr>
        <p:spPr>
          <a:xfrm>
            <a:off x="5144011" y="2955796"/>
            <a:ext cx="3056744" cy="257773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ES" sz="1900" b="1" dirty="0">
                <a:ea typeface="+mn-lt"/>
                <a:cs typeface="+mn-lt"/>
              </a:rPr>
              <a:t>It2: </a:t>
            </a:r>
            <a:r>
              <a:rPr lang="es-ES" sz="1900" dirty="0">
                <a:ea typeface="+mn-lt"/>
                <a:cs typeface="+mn-lt"/>
              </a:rPr>
              <a:t>¿Es posible aplicar esta técnica a características que sobrepasen este rango de valores?</a:t>
            </a:r>
          </a:p>
          <a:p>
            <a:pPr marL="0" indent="0">
              <a:buNone/>
            </a:pPr>
            <a:endParaRPr lang="es-ES" sz="1900" dirty="0">
              <a:cs typeface="Calibri"/>
            </a:endParaRPr>
          </a:p>
          <a:p>
            <a:pPr marL="0" indent="0" algn="ctr">
              <a:buNone/>
            </a:pPr>
            <a:r>
              <a:rPr lang="es-ES" sz="1900" b="1" dirty="0">
                <a:cs typeface="Calibri"/>
              </a:rPr>
              <a:t>¿</a:t>
            </a:r>
            <a:r>
              <a:rPr lang="es-ES" sz="1900" b="1" dirty="0" err="1">
                <a:cs typeface="Calibri"/>
              </a:rPr>
              <a:t>province</a:t>
            </a:r>
            <a:r>
              <a:rPr lang="es-ES" sz="1900" b="1" dirty="0">
                <a:cs typeface="Calibri"/>
              </a:rPr>
              <a:t>?</a:t>
            </a:r>
          </a:p>
          <a:p>
            <a:pPr marL="0" indent="0" algn="ctr">
              <a:buNone/>
            </a:pPr>
            <a:r>
              <a:rPr lang="es-ES" sz="1900" b="1" dirty="0">
                <a:cs typeface="Calibri"/>
              </a:rPr>
              <a:t>¿</a:t>
            </a:r>
            <a:r>
              <a:rPr lang="es-ES" sz="1900" b="1" dirty="0" err="1">
                <a:cs typeface="Calibri"/>
              </a:rPr>
              <a:t>variety</a:t>
            </a:r>
            <a:r>
              <a:rPr lang="es-ES" sz="1900" b="1" dirty="0">
                <a:cs typeface="Calibri"/>
              </a:rPr>
              <a:t>?</a:t>
            </a:r>
          </a:p>
          <a:p>
            <a:pPr marL="342900" indent="-342900"/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B39B133C-35DA-208F-8236-54F6F7D85E6F}"/>
              </a:ext>
            </a:extLst>
          </p:cNvPr>
          <p:cNvSpPr txBox="1">
            <a:spLocks/>
          </p:cNvSpPr>
          <p:nvPr/>
        </p:nvSpPr>
        <p:spPr>
          <a:xfrm>
            <a:off x="8411379" y="2987026"/>
            <a:ext cx="2975548" cy="135353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ES" sz="1900" b="1" dirty="0">
                <a:ea typeface="+mn-lt"/>
                <a:cs typeface="+mn-lt"/>
              </a:rPr>
              <a:t>It3: </a:t>
            </a:r>
            <a:r>
              <a:rPr lang="es-ES" sz="1900" dirty="0">
                <a:ea typeface="+mn-lt"/>
                <a:cs typeface="+mn-lt"/>
              </a:rPr>
              <a:t>En caso de que no se pueda pasarán a ser candidatas a la aplicación de otra técnica (FE).</a:t>
            </a:r>
            <a:endParaRPr lang="es-ES" sz="1900" dirty="0">
              <a:cs typeface="Calibri"/>
            </a:endParaRPr>
          </a:p>
        </p:txBody>
      </p:sp>
      <p:pic>
        <p:nvPicPr>
          <p:cNvPr id="5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FF443E0-D09D-170E-E00E-01B83C55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31" y="4305133"/>
            <a:ext cx="3561413" cy="7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5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454514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de </a:t>
            </a:r>
            <a:r>
              <a:rPr lang="es-ES" dirty="0" err="1">
                <a:ea typeface="+mn-lt"/>
                <a:cs typeface="+mn-lt"/>
              </a:rPr>
              <a:t>Featuring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Engineering</a:t>
            </a:r>
            <a:r>
              <a:rPr lang="es-ES" dirty="0">
                <a:ea typeface="+mn-lt"/>
                <a:cs typeface="+mn-lt"/>
              </a:rPr>
              <a:t> (FE)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11793" y="2877738"/>
            <a:ext cx="8032594" cy="451535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¿Qué características son factibles para la Ingeniería de características?</a:t>
            </a:r>
            <a:r>
              <a:rPr lang="es-ES" sz="1900" dirty="0">
                <a:cs typeface="Calibri"/>
              </a:rPr>
              <a:t>   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11</a:t>
            </a:fld>
            <a:endParaRPr lang="es-E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A8D9A7BC-7974-95F1-9504-ED280487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58" y="3499498"/>
            <a:ext cx="8033834" cy="241758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90DEAC-CAD4-B6DE-2291-62D346603A06}"/>
              </a:ext>
            </a:extLst>
          </p:cNvPr>
          <p:cNvSpPr/>
          <p:nvPr/>
        </p:nvSpPr>
        <p:spPr>
          <a:xfrm>
            <a:off x="9369482" y="3270279"/>
            <a:ext cx="768294" cy="2321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cs typeface="Calibri"/>
              </a:rPr>
              <a:t>10030</a:t>
            </a:r>
            <a:endParaRPr lang="es-ES" sz="1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044B856-0FD9-135B-7162-3945139EAEE0}"/>
              </a:ext>
            </a:extLst>
          </p:cNvPr>
          <p:cNvSpPr/>
          <p:nvPr/>
        </p:nvSpPr>
        <p:spPr>
          <a:xfrm>
            <a:off x="5100932" y="3243304"/>
            <a:ext cx="997568" cy="2591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>
                <a:cs typeface="Calibri"/>
              </a:rPr>
              <a:t>29317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563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454514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de </a:t>
            </a:r>
            <a:r>
              <a:rPr lang="es-ES" dirty="0" err="1">
                <a:ea typeface="+mn-lt"/>
                <a:cs typeface="+mn-lt"/>
              </a:rPr>
              <a:t>Featuring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Engineering</a:t>
            </a:r>
            <a:r>
              <a:rPr lang="es-ES" dirty="0">
                <a:ea typeface="+mn-lt"/>
                <a:cs typeface="+mn-lt"/>
              </a:rPr>
              <a:t> (FE)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11793" y="2877738"/>
            <a:ext cx="8032594" cy="451535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¿Cómo aplicamos la Ingeniería de características?</a:t>
            </a:r>
            <a:r>
              <a:rPr lang="es-ES" sz="1900" dirty="0">
                <a:cs typeface="Calibri"/>
              </a:rPr>
              <a:t> 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711F6BA3-224C-3C69-DA83-A7FB21E4046C}"/>
              </a:ext>
            </a:extLst>
          </p:cNvPr>
          <p:cNvSpPr txBox="1">
            <a:spLocks/>
          </p:cNvSpPr>
          <p:nvPr/>
        </p:nvSpPr>
        <p:spPr>
          <a:xfrm>
            <a:off x="7322446" y="3301423"/>
            <a:ext cx="2785048" cy="51927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1"/>
                </a:solidFill>
                <a:cs typeface="Calibri"/>
              </a:rPr>
              <a:t>G</a:t>
            </a:r>
            <a:r>
              <a:rPr lang="es-ES" sz="2400" dirty="0">
                <a:solidFill>
                  <a:srgbClr val="FF0000"/>
                </a:solidFill>
                <a:cs typeface="Calibri"/>
              </a:rPr>
              <a:t>o</a:t>
            </a:r>
            <a:r>
              <a:rPr lang="es-ES" sz="2400" dirty="0">
                <a:solidFill>
                  <a:srgbClr val="FFC000"/>
                </a:solidFill>
                <a:cs typeface="Calibri"/>
              </a:rPr>
              <a:t>o</a:t>
            </a:r>
            <a:r>
              <a:rPr lang="es-ES" sz="2400" dirty="0">
                <a:solidFill>
                  <a:srgbClr val="00B0F0"/>
                </a:solidFill>
                <a:cs typeface="Calibri"/>
              </a:rPr>
              <a:t>g</a:t>
            </a:r>
            <a:r>
              <a:rPr lang="es-ES" sz="2400" dirty="0">
                <a:solidFill>
                  <a:srgbClr val="92D050"/>
                </a:solidFill>
                <a:cs typeface="Calibri"/>
              </a:rPr>
              <a:t>l</a:t>
            </a:r>
            <a:r>
              <a:rPr lang="es-ES" sz="2400" dirty="0">
                <a:solidFill>
                  <a:srgbClr val="FF0000"/>
                </a:solidFill>
                <a:cs typeface="Calibri"/>
              </a:rPr>
              <a:t>e</a:t>
            </a:r>
            <a:r>
              <a:rPr lang="es-ES" sz="2400" dirty="0">
                <a:cs typeface="Calibri"/>
              </a:rPr>
              <a:t> </a:t>
            </a:r>
            <a:r>
              <a:rPr lang="es-ES" sz="2400" dirty="0" err="1">
                <a:cs typeface="Calibri"/>
              </a:rPr>
              <a:t>Geocoding</a:t>
            </a:r>
            <a:r>
              <a:rPr lang="es-ES" sz="2400" dirty="0">
                <a:cs typeface="Calibri"/>
              </a:rPr>
              <a:t> API</a:t>
            </a:r>
          </a:p>
        </p:txBody>
      </p:sp>
      <p:graphicFrame>
        <p:nvGraphicFramePr>
          <p:cNvPr id="405" name="Diagrama 405">
            <a:extLst>
              <a:ext uri="{FF2B5EF4-FFF2-40B4-BE49-F238E27FC236}">
                <a16:creationId xmlns:a16="http://schemas.microsoft.com/office/drawing/2014/main" id="{29A3FCE6-734F-1C4B-61CF-4178849BB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926965"/>
              </p:ext>
            </p:extLst>
          </p:nvPr>
        </p:nvGraphicFramePr>
        <p:xfrm>
          <a:off x="1714500" y="3531476"/>
          <a:ext cx="2036380" cy="1759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8" name="Flecha: hacia abajo 507">
            <a:extLst>
              <a:ext uri="{FF2B5EF4-FFF2-40B4-BE49-F238E27FC236}">
                <a16:creationId xmlns:a16="http://schemas.microsoft.com/office/drawing/2014/main" id="{15D2A4EF-17BA-760B-ED71-53F15BA22C1E}"/>
              </a:ext>
            </a:extLst>
          </p:cNvPr>
          <p:cNvSpPr/>
          <p:nvPr/>
        </p:nvSpPr>
        <p:spPr>
          <a:xfrm rot="10800000">
            <a:off x="3508561" y="3517865"/>
            <a:ext cx="486103" cy="175391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20" name="Signo más 19">
            <a:extLst>
              <a:ext uri="{FF2B5EF4-FFF2-40B4-BE49-F238E27FC236}">
                <a16:creationId xmlns:a16="http://schemas.microsoft.com/office/drawing/2014/main" id="{09069DC8-48AA-75FA-93D4-0493BE51E9E3}"/>
              </a:ext>
            </a:extLst>
          </p:cNvPr>
          <p:cNvSpPr/>
          <p:nvPr/>
        </p:nvSpPr>
        <p:spPr>
          <a:xfrm>
            <a:off x="4170635" y="4919497"/>
            <a:ext cx="354725" cy="367863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Signo menos 20">
            <a:extLst>
              <a:ext uri="{FF2B5EF4-FFF2-40B4-BE49-F238E27FC236}">
                <a16:creationId xmlns:a16="http://schemas.microsoft.com/office/drawing/2014/main" id="{1BDE424C-9C97-A97A-9D6E-849591832E74}"/>
              </a:ext>
            </a:extLst>
          </p:cNvPr>
          <p:cNvSpPr/>
          <p:nvPr/>
        </p:nvSpPr>
        <p:spPr>
          <a:xfrm>
            <a:off x="4168996" y="3512096"/>
            <a:ext cx="321878" cy="426985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4A683442-4069-339C-79C3-6B8FED5EF8CC}"/>
              </a:ext>
            </a:extLst>
          </p:cNvPr>
          <p:cNvSpPr txBox="1">
            <a:spLocks/>
          </p:cNvSpPr>
          <p:nvPr/>
        </p:nvSpPr>
        <p:spPr>
          <a:xfrm>
            <a:off x="4143068" y="4181663"/>
            <a:ext cx="2450031" cy="45358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Nivel de abstracción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599C7449-CF02-9CC7-9528-AC0A1DECA7A4}"/>
              </a:ext>
            </a:extLst>
          </p:cNvPr>
          <p:cNvSpPr/>
          <p:nvPr/>
        </p:nvSpPr>
        <p:spPr>
          <a:xfrm>
            <a:off x="8474698" y="3852884"/>
            <a:ext cx="486103" cy="51894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847CB85-31B7-5EDA-1021-9A66EBE7B589}"/>
              </a:ext>
            </a:extLst>
          </p:cNvPr>
          <p:cNvSpPr/>
          <p:nvPr/>
        </p:nvSpPr>
        <p:spPr>
          <a:xfrm>
            <a:off x="7420275" y="4662494"/>
            <a:ext cx="2690044" cy="7432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  <a:cs typeface="Calibri"/>
              </a:rPr>
              <a:t>Obtención de latitudes y longitudes</a:t>
            </a:r>
          </a:p>
        </p:txBody>
      </p:sp>
      <p:sp>
        <p:nvSpPr>
          <p:cNvPr id="42" name="Marcador de contenido 3">
            <a:extLst>
              <a:ext uri="{FF2B5EF4-FFF2-40B4-BE49-F238E27FC236}">
                <a16:creationId xmlns:a16="http://schemas.microsoft.com/office/drawing/2014/main" id="{6408F39C-2C7B-42D9-FCB7-7FC1D77A5228}"/>
              </a:ext>
            </a:extLst>
          </p:cNvPr>
          <p:cNvSpPr txBox="1">
            <a:spLocks/>
          </p:cNvSpPr>
          <p:nvPr/>
        </p:nvSpPr>
        <p:spPr>
          <a:xfrm>
            <a:off x="7539222" y="5567714"/>
            <a:ext cx="2450031" cy="355052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¿fiabilidad?</a:t>
            </a:r>
          </a:p>
        </p:txBody>
      </p:sp>
    </p:spTree>
    <p:extLst>
      <p:ext uri="{BB962C8B-B14F-4D97-AF65-F5344CB8AC3E}">
        <p14:creationId xmlns:p14="http://schemas.microsoft.com/office/powerpoint/2010/main" val="367597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454514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de </a:t>
            </a:r>
            <a:r>
              <a:rPr lang="es-ES" dirty="0" err="1">
                <a:ea typeface="+mn-lt"/>
                <a:cs typeface="+mn-lt"/>
              </a:rPr>
              <a:t>Featuring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Engineering</a:t>
            </a:r>
            <a:r>
              <a:rPr lang="es-ES" dirty="0">
                <a:ea typeface="+mn-lt"/>
                <a:cs typeface="+mn-lt"/>
              </a:rPr>
              <a:t> (FE)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5689" y="2792341"/>
            <a:ext cx="8032594" cy="451535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¿Cómo aplicamos la Ingeniería de características?</a:t>
            </a:r>
            <a:r>
              <a:rPr lang="es-ES" sz="1900" dirty="0">
                <a:cs typeface="Calibri"/>
              </a:rPr>
              <a:t> </a:t>
            </a:r>
            <a:endParaRPr lang="es-E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13</a:t>
            </a:fld>
            <a:endParaRPr lang="es-ES"/>
          </a:p>
        </p:txBody>
      </p:sp>
      <p:graphicFrame>
        <p:nvGraphicFramePr>
          <p:cNvPr id="405" name="Diagrama 405">
            <a:extLst>
              <a:ext uri="{FF2B5EF4-FFF2-40B4-BE49-F238E27FC236}">
                <a16:creationId xmlns:a16="http://schemas.microsoft.com/office/drawing/2014/main" id="{29A3FCE6-734F-1C4B-61CF-4178849BB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789092"/>
              </p:ext>
            </p:extLst>
          </p:nvPr>
        </p:nvGraphicFramePr>
        <p:xfrm>
          <a:off x="1596259" y="3505200"/>
          <a:ext cx="2036380" cy="1759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8" name="Flecha: hacia abajo 507">
            <a:extLst>
              <a:ext uri="{FF2B5EF4-FFF2-40B4-BE49-F238E27FC236}">
                <a16:creationId xmlns:a16="http://schemas.microsoft.com/office/drawing/2014/main" id="{15D2A4EF-17BA-760B-ED71-53F15BA22C1E}"/>
              </a:ext>
            </a:extLst>
          </p:cNvPr>
          <p:cNvSpPr/>
          <p:nvPr/>
        </p:nvSpPr>
        <p:spPr>
          <a:xfrm rot="16200000">
            <a:off x="3400173" y="4598458"/>
            <a:ext cx="472966" cy="8539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4A683442-4069-339C-79C3-6B8FED5EF8CC}"/>
              </a:ext>
            </a:extLst>
          </p:cNvPr>
          <p:cNvSpPr txBox="1">
            <a:spLocks/>
          </p:cNvSpPr>
          <p:nvPr/>
        </p:nvSpPr>
        <p:spPr>
          <a:xfrm>
            <a:off x="4202188" y="4864836"/>
            <a:ext cx="2877013" cy="552118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No se encuentran ni la latitud, ni la longitud de </a:t>
            </a:r>
            <a:r>
              <a:rPr lang="es-ES" sz="1900" b="1" dirty="0">
                <a:solidFill>
                  <a:schemeClr val="tx1"/>
                </a:solidFill>
                <a:cs typeface="Calibri"/>
              </a:rPr>
              <a:t>293 regiones de 1109 regiones</a:t>
            </a:r>
            <a:r>
              <a:rPr lang="es-ES" sz="1900" dirty="0">
                <a:solidFill>
                  <a:schemeClr val="tx1"/>
                </a:solidFill>
                <a:cs typeface="Calibri"/>
              </a:rPr>
              <a:t>.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E9BE6869-778C-1190-03B9-1E720F325194}"/>
              </a:ext>
            </a:extLst>
          </p:cNvPr>
          <p:cNvSpPr/>
          <p:nvPr/>
        </p:nvSpPr>
        <p:spPr>
          <a:xfrm rot="16200000">
            <a:off x="3400173" y="3954699"/>
            <a:ext cx="472966" cy="8539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69" name="Marcador de contenido 3">
            <a:extLst>
              <a:ext uri="{FF2B5EF4-FFF2-40B4-BE49-F238E27FC236}">
                <a16:creationId xmlns:a16="http://schemas.microsoft.com/office/drawing/2014/main" id="{9ED2FB12-E650-68EB-7A75-00E6E5109702}"/>
              </a:ext>
            </a:extLst>
          </p:cNvPr>
          <p:cNvSpPr txBox="1">
            <a:spLocks/>
          </p:cNvSpPr>
          <p:nvPr/>
        </p:nvSpPr>
        <p:spPr>
          <a:xfrm>
            <a:off x="4202188" y="4142249"/>
            <a:ext cx="2877013" cy="552118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Problemas con la aparición de variables con valores: </a:t>
            </a:r>
            <a:r>
              <a:rPr lang="es-ES" sz="1900" b="1" dirty="0">
                <a:solidFill>
                  <a:schemeClr val="tx1"/>
                </a:solidFill>
                <a:cs typeface="Calibri"/>
              </a:rPr>
              <a:t>país + </a:t>
            </a:r>
            <a:r>
              <a:rPr lang="es-ES" sz="1900" b="1" dirty="0" err="1">
                <a:solidFill>
                  <a:schemeClr val="tx1"/>
                </a:solidFill>
                <a:cs typeface="Calibri"/>
              </a:rPr>
              <a:t>Other</a:t>
            </a:r>
            <a:r>
              <a:rPr lang="es-ES" sz="1900" b="1" dirty="0">
                <a:solidFill>
                  <a:schemeClr val="tx1"/>
                </a:solidFill>
                <a:cs typeface="Calibri"/>
              </a:rPr>
              <a:t>.</a:t>
            </a:r>
          </a:p>
        </p:txBody>
      </p:sp>
      <p:sp>
        <p:nvSpPr>
          <p:cNvPr id="76" name="Flecha: hacia abajo 75">
            <a:extLst>
              <a:ext uri="{FF2B5EF4-FFF2-40B4-BE49-F238E27FC236}">
                <a16:creationId xmlns:a16="http://schemas.microsoft.com/office/drawing/2014/main" id="{A3A0C723-CE1B-2D9C-A368-947612C6F084}"/>
              </a:ext>
            </a:extLst>
          </p:cNvPr>
          <p:cNvSpPr/>
          <p:nvPr/>
        </p:nvSpPr>
        <p:spPr>
          <a:xfrm>
            <a:off x="8773587" y="3895578"/>
            <a:ext cx="420415" cy="36786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77" name="Marcador de contenido 3">
            <a:extLst>
              <a:ext uri="{FF2B5EF4-FFF2-40B4-BE49-F238E27FC236}">
                <a16:creationId xmlns:a16="http://schemas.microsoft.com/office/drawing/2014/main" id="{47EA58FC-E205-3705-07C8-52F5006746CF}"/>
              </a:ext>
            </a:extLst>
          </p:cNvPr>
          <p:cNvSpPr txBox="1">
            <a:spLocks/>
          </p:cNvSpPr>
          <p:nvPr/>
        </p:nvSpPr>
        <p:spPr>
          <a:xfrm>
            <a:off x="7966205" y="3202887"/>
            <a:ext cx="2036186" cy="657221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Se genera una lista de provincias.</a:t>
            </a:r>
            <a:endParaRPr lang="es-ES" sz="1900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8" name="Marcador de contenido 3">
            <a:extLst>
              <a:ext uri="{FF2B5EF4-FFF2-40B4-BE49-F238E27FC236}">
                <a16:creationId xmlns:a16="http://schemas.microsoft.com/office/drawing/2014/main" id="{679DA6C4-F93A-CC61-64CD-6F08E4857FBC}"/>
              </a:ext>
            </a:extLst>
          </p:cNvPr>
          <p:cNvSpPr txBox="1">
            <a:spLocks/>
          </p:cNvSpPr>
          <p:nvPr/>
        </p:nvSpPr>
        <p:spPr>
          <a:xfrm>
            <a:off x="7657463" y="4444422"/>
            <a:ext cx="2653668" cy="124842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Refactorizar provincias problemáticas.</a:t>
            </a:r>
          </a:p>
          <a:p>
            <a:pPr marL="226695" indent="-226695" algn="ctr"/>
            <a:r>
              <a:rPr lang="es-ES" sz="1900" dirty="0">
                <a:solidFill>
                  <a:schemeClr val="tx1"/>
                </a:solidFill>
                <a:cs typeface="Calibri"/>
              </a:rPr>
              <a:t>Se eliminan la palabra </a:t>
            </a:r>
            <a:r>
              <a:rPr lang="es-ES" sz="1900" b="1" dirty="0" err="1">
                <a:solidFill>
                  <a:schemeClr val="tx1"/>
                </a:solidFill>
                <a:cs typeface="Calibri"/>
              </a:rPr>
              <a:t>Other</a:t>
            </a:r>
            <a:r>
              <a:rPr lang="es-ES" sz="1900" dirty="0">
                <a:solidFill>
                  <a:schemeClr val="tx1"/>
                </a:solidFill>
                <a:cs typeface="Calibri"/>
              </a:rPr>
              <a:t> que se encuentre en las provincias.</a:t>
            </a:r>
          </a:p>
          <a:p>
            <a:pPr marL="226695" indent="-226695" algn="ctr"/>
            <a:r>
              <a:rPr lang="es-ES" sz="1900" dirty="0">
                <a:solidFill>
                  <a:schemeClr val="tx1"/>
                </a:solidFill>
                <a:cs typeface="Calibri"/>
              </a:rPr>
              <a:t>Se eliminan de la misma manera estas filas que sólo contengan el valor </a:t>
            </a:r>
            <a:r>
              <a:rPr lang="es-ES" sz="1900" b="1" dirty="0" err="1">
                <a:solidFill>
                  <a:schemeClr val="tx1"/>
                </a:solidFill>
                <a:cs typeface="Calibri"/>
              </a:rPr>
              <a:t>Other</a:t>
            </a:r>
            <a:r>
              <a:rPr lang="es-ES" sz="1900" dirty="0">
                <a:solidFill>
                  <a:schemeClr val="tx1"/>
                </a:solidFill>
                <a:cs typeface="Calibri"/>
              </a:rPr>
              <a:t>.</a:t>
            </a:r>
          </a:p>
        </p:txBody>
      </p:sp>
      <p:sp>
        <p:nvSpPr>
          <p:cNvPr id="469" name="Flecha: doblada hacia arriba 468">
            <a:extLst>
              <a:ext uri="{FF2B5EF4-FFF2-40B4-BE49-F238E27FC236}">
                <a16:creationId xmlns:a16="http://schemas.microsoft.com/office/drawing/2014/main" id="{A63662C7-3E27-E22B-BC78-C6B3761D9834}"/>
              </a:ext>
            </a:extLst>
          </p:cNvPr>
          <p:cNvSpPr/>
          <p:nvPr/>
        </p:nvSpPr>
        <p:spPr>
          <a:xfrm rot="16200000" flipV="1">
            <a:off x="6195164" y="2688259"/>
            <a:ext cx="670033" cy="1970687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24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454514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de </a:t>
            </a:r>
            <a:r>
              <a:rPr lang="es-ES" dirty="0" err="1">
                <a:ea typeface="+mn-lt"/>
                <a:cs typeface="+mn-lt"/>
              </a:rPr>
              <a:t>Featuring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Engineering</a:t>
            </a:r>
            <a:r>
              <a:rPr lang="es-ES" dirty="0">
                <a:ea typeface="+mn-lt"/>
                <a:cs typeface="+mn-lt"/>
              </a:rPr>
              <a:t> (FE)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11793" y="2877738"/>
            <a:ext cx="8032594" cy="451535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¿Cómo </a:t>
            </a:r>
            <a:r>
              <a:rPr lang="es-ES" sz="1900" dirty="0" err="1">
                <a:ea typeface="+mn-lt"/>
                <a:cs typeface="+mn-lt"/>
              </a:rPr>
              <a:t>se</a:t>
            </a:r>
            <a:r>
              <a:rPr lang="es-ES" sz="1900" dirty="0">
                <a:ea typeface="+mn-lt"/>
                <a:cs typeface="+mn-lt"/>
              </a:rPr>
              <a:t> que las latitudes y longitudes dadas son correctas?</a:t>
            </a:r>
            <a:r>
              <a:rPr lang="es-ES" sz="1900" dirty="0">
                <a:cs typeface="Calibri"/>
              </a:rPr>
              <a:t> </a:t>
            </a:r>
            <a:endParaRPr lang="es-ES" dirty="0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14</a:t>
            </a:fld>
            <a:endParaRPr lang="es-ES"/>
          </a:p>
        </p:txBody>
      </p:sp>
      <p:graphicFrame>
        <p:nvGraphicFramePr>
          <p:cNvPr id="32" name="Diagrama 32">
            <a:extLst>
              <a:ext uri="{FF2B5EF4-FFF2-40B4-BE49-F238E27FC236}">
                <a16:creationId xmlns:a16="http://schemas.microsoft.com/office/drawing/2014/main" id="{3E3FF590-0CFF-D577-619A-1120295A8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590236"/>
              </p:ext>
            </p:extLst>
          </p:nvPr>
        </p:nvGraphicFramePr>
        <p:xfrm>
          <a:off x="3153105" y="3294992"/>
          <a:ext cx="5944913" cy="2751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494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6454514" cy="736282"/>
          </a:xfrm>
        </p:spPr>
        <p:txBody>
          <a:bodyPr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Aplicación de </a:t>
            </a:r>
            <a:r>
              <a:rPr lang="es-ES" dirty="0" err="1">
                <a:ea typeface="+mn-lt"/>
                <a:cs typeface="+mn-lt"/>
              </a:rPr>
              <a:t>Featuring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Engineering</a:t>
            </a:r>
            <a:r>
              <a:rPr lang="es-ES" dirty="0">
                <a:ea typeface="+mn-lt"/>
                <a:cs typeface="+mn-lt"/>
              </a:rPr>
              <a:t> (FE)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11793" y="2877738"/>
            <a:ext cx="8032594" cy="451535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Refactorización de los 25 valores referentes a provincias.</a:t>
            </a:r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15</a:t>
            </a:fld>
            <a:endParaRPr lang="es-ES"/>
          </a:p>
        </p:txBody>
      </p:sp>
      <p:graphicFrame>
        <p:nvGraphicFramePr>
          <p:cNvPr id="92" name="Diagrama 92">
            <a:extLst>
              <a:ext uri="{FF2B5EF4-FFF2-40B4-BE49-F238E27FC236}">
                <a16:creationId xmlns:a16="http://schemas.microsoft.com/office/drawing/2014/main" id="{DD64128C-10B9-E681-7C06-E06D7F989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255094"/>
              </p:ext>
            </p:extLst>
          </p:nvPr>
        </p:nvGraphicFramePr>
        <p:xfrm>
          <a:off x="2483070" y="3157045"/>
          <a:ext cx="1931277" cy="221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50" name="Diagrama 92">
            <a:extLst>
              <a:ext uri="{FF2B5EF4-FFF2-40B4-BE49-F238E27FC236}">
                <a16:creationId xmlns:a16="http://schemas.microsoft.com/office/drawing/2014/main" id="{0DD81F13-AD0A-B35D-D9EF-D67FC737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961105"/>
              </p:ext>
            </p:extLst>
          </p:nvPr>
        </p:nvGraphicFramePr>
        <p:xfrm>
          <a:off x="6096001" y="2598683"/>
          <a:ext cx="3179380" cy="327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27" name="CuadroTexto 926">
            <a:extLst>
              <a:ext uri="{FF2B5EF4-FFF2-40B4-BE49-F238E27FC236}">
                <a16:creationId xmlns:a16="http://schemas.microsoft.com/office/drawing/2014/main" id="{F6E30D1B-D661-0B78-DD3F-D83E6B171BAC}"/>
              </a:ext>
            </a:extLst>
          </p:cNvPr>
          <p:cNvSpPr txBox="1"/>
          <p:nvPr/>
        </p:nvSpPr>
        <p:spPr>
          <a:xfrm>
            <a:off x="4862349" y="5217072"/>
            <a:ext cx="6290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u="sng" dirty="0"/>
              <a:t>NOTA:</a:t>
            </a:r>
            <a:r>
              <a:rPr lang="es-ES" dirty="0"/>
              <a:t> Para añadir ruido se realizó un estudio previo de las zonas con más reputación con respecto a la descripción de la provincia.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97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rimer plano de una persona con un rodillo para aplanar un poco de masa sobre un poco de harina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37" r="28200" b="3153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017" y="834678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cap="none" dirty="0" err="1">
                <a:solidFill>
                  <a:schemeClr val="tx1"/>
                </a:solidFill>
                <a:latin typeface="Calibri Light"/>
                <a:cs typeface="Calibri Light"/>
              </a:rPr>
              <a:t>Entrenamiento</a:t>
            </a:r>
            <a:r>
              <a:rPr lang="en-US" sz="4000" cap="none" dirty="0">
                <a:solidFill>
                  <a:schemeClr val="tx1"/>
                </a:solidFill>
                <a:latin typeface="Calibri Light"/>
                <a:cs typeface="Calibri Light"/>
              </a:rPr>
              <a:t> de </a:t>
            </a:r>
            <a:r>
              <a:rPr lang="en-US" sz="4000" cap="none" dirty="0" err="1">
                <a:solidFill>
                  <a:schemeClr val="tx1"/>
                </a:solidFill>
                <a:latin typeface="Calibri Light"/>
                <a:cs typeface="Calibri Light"/>
              </a:rPr>
              <a:t>modelos</a:t>
            </a:r>
            <a:endParaRPr lang="en-US" sz="4000" cap="none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3226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95B6B4F-A323-7F58-6661-5D185D2A87C1}"/>
              </a:ext>
            </a:extLst>
          </p:cNvPr>
          <p:cNvCxnSpPr/>
          <p:nvPr/>
        </p:nvCxnSpPr>
        <p:spPr>
          <a:xfrm flipV="1">
            <a:off x="8979134" y="2814571"/>
            <a:ext cx="664895" cy="198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B7883AD-D6CD-9151-B254-C9BA8F7FE2AE}"/>
              </a:ext>
            </a:extLst>
          </p:cNvPr>
          <p:cNvCxnSpPr>
            <a:cxnSpLocks/>
          </p:cNvCxnSpPr>
          <p:nvPr/>
        </p:nvCxnSpPr>
        <p:spPr>
          <a:xfrm>
            <a:off x="8972392" y="3525322"/>
            <a:ext cx="671637" cy="111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/>
              <a:t>Conceptos previos II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rtlCol="0"/>
          <a:lstStyle/>
          <a:p>
            <a:r>
              <a:rPr lang="es-ES" dirty="0"/>
              <a:t>Medidas de calidad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1706"/>
            <a:ext cx="3200400" cy="1882926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b="1" dirty="0">
                <a:cs typeface="Calibri"/>
              </a:rPr>
              <a:t>R^2 (forma típica)</a:t>
            </a:r>
          </a:p>
          <a:p>
            <a:pPr marL="226695" indent="-226695"/>
            <a:r>
              <a:rPr lang="es-ES" sz="1900" b="1" dirty="0">
                <a:cs typeface="Calibri"/>
              </a:rPr>
              <a:t>RMSE</a:t>
            </a:r>
          </a:p>
          <a:p>
            <a:pPr marL="226695" indent="-226695"/>
            <a:r>
              <a:rPr lang="es-ES" sz="1900" b="1" dirty="0"/>
              <a:t>MSE</a:t>
            </a:r>
            <a:endParaRPr lang="es-ES" sz="1900" b="1" dirty="0">
              <a:cs typeface="Calibri"/>
            </a:endParaRPr>
          </a:p>
          <a:p>
            <a:pPr marL="226695" indent="-226695"/>
            <a:r>
              <a:rPr lang="es-ES" sz="1900" b="1" dirty="0">
                <a:cs typeface="Calibri"/>
              </a:rPr>
              <a:t>MAE</a:t>
            </a:r>
            <a:endParaRPr lang="es-ES" sz="1900" b="1" dirty="0"/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684615-184C-47D0-BE37-55B617625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0724" y="2084176"/>
            <a:ext cx="3200400" cy="736282"/>
          </a:xfrm>
        </p:spPr>
        <p:txBody>
          <a:bodyPr rtlCol="0">
            <a:normAutofit fontScale="92500" lnSpcReduction="10000"/>
          </a:bodyPr>
          <a:lstStyle/>
          <a:p>
            <a:r>
              <a:rPr lang="es-ES" dirty="0">
                <a:cs typeface="Calibri"/>
              </a:rPr>
              <a:t>Evaluación justa de modelos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7BB74F-ED6F-4D1A-9513-D523A98DC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0725" y="3019638"/>
            <a:ext cx="3200400" cy="499724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b="1" dirty="0" err="1">
                <a:cs typeface="Calibri"/>
              </a:rPr>
              <a:t>Overfitting</a:t>
            </a:r>
            <a:r>
              <a:rPr lang="es-ES" sz="1900" b="1" dirty="0">
                <a:cs typeface="Calibri"/>
              </a:rPr>
              <a:t>.</a:t>
            </a:r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b="1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17</a:t>
            </a:fld>
            <a:endParaRPr lang="es-ES"/>
          </a:p>
        </p:txBody>
      </p:sp>
      <p:pic>
        <p:nvPicPr>
          <p:cNvPr id="9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D3812D-DDE1-59F9-3C69-63D5340A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883" y="2925405"/>
            <a:ext cx="1698735" cy="567068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D6C61E9-81CB-5A01-2409-447D04CACBCE}"/>
              </a:ext>
            </a:extLst>
          </p:cNvPr>
          <p:cNvSpPr/>
          <p:nvPr/>
        </p:nvSpPr>
        <p:spPr>
          <a:xfrm>
            <a:off x="8418169" y="2991330"/>
            <a:ext cx="593416" cy="5664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contenido 5">
            <a:extLst>
              <a:ext uri="{FF2B5EF4-FFF2-40B4-BE49-F238E27FC236}">
                <a16:creationId xmlns:a16="http://schemas.microsoft.com/office/drawing/2014/main" id="{DA0470DC-3569-CA69-A6BF-7591E0C9B6A5}"/>
              </a:ext>
            </a:extLst>
          </p:cNvPr>
          <p:cNvSpPr txBox="1">
            <a:spLocks/>
          </p:cNvSpPr>
          <p:nvPr/>
        </p:nvSpPr>
        <p:spPr>
          <a:xfrm>
            <a:off x="6448028" y="4291436"/>
            <a:ext cx="3200400" cy="49972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695" indent="-226695"/>
            <a:r>
              <a:rPr lang="es-ES" sz="1900" b="1" dirty="0">
                <a:cs typeface="Calibri"/>
              </a:rPr>
              <a:t>Cross-</a:t>
            </a:r>
            <a:r>
              <a:rPr lang="es-ES" sz="1900" b="1" dirty="0" err="1">
                <a:cs typeface="Calibri"/>
              </a:rPr>
              <a:t>validation</a:t>
            </a:r>
            <a:r>
              <a:rPr lang="es-ES" sz="1900" b="1" dirty="0">
                <a:cs typeface="Calibri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9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B5EC86C-1080-C786-BE4A-84619F8DA2FF}"/>
              </a:ext>
            </a:extLst>
          </p:cNvPr>
          <p:cNvSpPr/>
          <p:nvPr/>
        </p:nvSpPr>
        <p:spPr>
          <a:xfrm>
            <a:off x="9652204" y="2492321"/>
            <a:ext cx="687823" cy="59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cs typeface="Calibri"/>
              </a:rPr>
              <a:t>train</a:t>
            </a:r>
            <a:endParaRPr lang="es-ES" dirty="0" err="1">
              <a:solidFill>
                <a:schemeClr val="tx1"/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96970D68-6F8D-8486-FD9A-E97F3A203909}"/>
              </a:ext>
            </a:extLst>
          </p:cNvPr>
          <p:cNvSpPr/>
          <p:nvPr/>
        </p:nvSpPr>
        <p:spPr>
          <a:xfrm>
            <a:off x="9652204" y="3355471"/>
            <a:ext cx="687823" cy="5664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cs typeface="Calibri"/>
              </a:rPr>
              <a:t>test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6" name="Imagen 26" descr="Tabla&#10;&#10;Descripción generada automáticamente">
            <a:extLst>
              <a:ext uri="{FF2B5EF4-FFF2-40B4-BE49-F238E27FC236}">
                <a16:creationId xmlns:a16="http://schemas.microsoft.com/office/drawing/2014/main" id="{90CF6123-D29F-006E-F5C9-7CF678F10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602" y="4690783"/>
            <a:ext cx="4037926" cy="1392932"/>
          </a:xfrm>
          <a:prstGeom prst="rect">
            <a:avLst/>
          </a:prstGeom>
        </p:spPr>
      </p:pic>
      <p:sp>
        <p:nvSpPr>
          <p:cNvPr id="28" name="Marcador de contenido 5">
            <a:extLst>
              <a:ext uri="{FF2B5EF4-FFF2-40B4-BE49-F238E27FC236}">
                <a16:creationId xmlns:a16="http://schemas.microsoft.com/office/drawing/2014/main" id="{DAC8318A-51F3-E415-C597-DC95AD4C84E3}"/>
              </a:ext>
            </a:extLst>
          </p:cNvPr>
          <p:cNvSpPr txBox="1">
            <a:spLocks/>
          </p:cNvSpPr>
          <p:nvPr/>
        </p:nvSpPr>
        <p:spPr>
          <a:xfrm>
            <a:off x="10117519" y="2988106"/>
            <a:ext cx="1939161" cy="447174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cs typeface="Calibri"/>
              </a:rPr>
              <a:t>¿Sesgos?</a:t>
            </a:r>
            <a:endParaRPr lang="es-E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19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9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70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/>
              <a:t>Tipos de aproximaciones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278" y="2030427"/>
            <a:ext cx="3200400" cy="736282"/>
          </a:xfrm>
        </p:spPr>
        <p:txBody>
          <a:bodyPr rtlCol="0"/>
          <a:lstStyle/>
          <a:p>
            <a:r>
              <a:rPr lang="es-ES" dirty="0">
                <a:cs typeface="Calibri"/>
              </a:rPr>
              <a:t>Aproximación I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278" y="2850380"/>
            <a:ext cx="3571284" cy="3183582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cs typeface="Calibri"/>
              </a:rPr>
              <a:t>Country (OHE).</a:t>
            </a:r>
          </a:p>
          <a:p>
            <a:pPr marL="226695" indent="-226695"/>
            <a:r>
              <a:rPr lang="es-ES" sz="1900" dirty="0" err="1"/>
              <a:t>Variety</a:t>
            </a:r>
            <a:r>
              <a:rPr lang="es-ES" sz="1900" dirty="0"/>
              <a:t> (OHE).</a:t>
            </a:r>
            <a:endParaRPr lang="es-ES" sz="1900" dirty="0">
              <a:cs typeface="Calibri"/>
            </a:endParaRPr>
          </a:p>
          <a:p>
            <a:pPr marL="226695" indent="-226695"/>
            <a:r>
              <a:rPr lang="es-ES" sz="1900" dirty="0">
                <a:cs typeface="Calibri"/>
              </a:rPr>
              <a:t>Latitud provincia (FE).</a:t>
            </a:r>
          </a:p>
          <a:p>
            <a:pPr marL="226695" indent="-226695"/>
            <a:r>
              <a:rPr lang="es-ES" sz="1900" dirty="0">
                <a:cs typeface="Calibri"/>
              </a:rPr>
              <a:t>Longitud provincia (FE).</a:t>
            </a:r>
          </a:p>
          <a:p>
            <a:pPr marL="0" indent="0">
              <a:buNone/>
            </a:pPr>
            <a:endParaRPr lang="es-ES" sz="1900" dirty="0">
              <a:cs typeface="Calibri"/>
            </a:endParaRPr>
          </a:p>
          <a:p>
            <a:pPr marL="0" indent="0" algn="ctr">
              <a:buNone/>
            </a:pPr>
            <a:r>
              <a:rPr lang="es-ES" sz="1900" b="1" dirty="0">
                <a:cs typeface="Calibri"/>
              </a:rPr>
              <a:t>482 columnas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684615-184C-47D0-BE37-55B617625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0832" y="2058074"/>
            <a:ext cx="3200400" cy="736282"/>
          </a:xfrm>
        </p:spPr>
        <p:txBody>
          <a:bodyPr rtlCol="0">
            <a:normAutofit/>
          </a:bodyPr>
          <a:lstStyle/>
          <a:p>
            <a:r>
              <a:rPr lang="es-ES" dirty="0">
                <a:cs typeface="Calibri"/>
              </a:rPr>
              <a:t>Aproximación II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7BB74F-ED6F-4D1A-9513-D523A98DC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1522" y="2790363"/>
            <a:ext cx="3658948" cy="3183582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ea typeface="+mn-lt"/>
                <a:cs typeface="+mn-lt"/>
              </a:rPr>
              <a:t>Country (OHE)</a:t>
            </a:r>
            <a:endParaRPr lang="en-US" sz="1900" dirty="0">
              <a:ea typeface="+mn-lt"/>
              <a:cs typeface="+mn-lt"/>
            </a:endParaRPr>
          </a:p>
          <a:p>
            <a:pPr marL="226695" indent="-226695"/>
            <a:r>
              <a:rPr lang="es-ES" sz="1900" dirty="0">
                <a:ea typeface="+mn-lt"/>
                <a:cs typeface="+mn-lt"/>
              </a:rPr>
              <a:t>Latitud provincia (FE)</a:t>
            </a:r>
            <a:endParaRPr lang="en-US" sz="1900" dirty="0">
              <a:ea typeface="+mn-lt"/>
              <a:cs typeface="+mn-lt"/>
            </a:endParaRPr>
          </a:p>
          <a:p>
            <a:pPr marL="226695" indent="-226695"/>
            <a:r>
              <a:rPr lang="es-ES" sz="1900" dirty="0">
                <a:ea typeface="+mn-lt"/>
                <a:cs typeface="+mn-lt"/>
              </a:rPr>
              <a:t>Longitud provincia (FE)</a:t>
            </a:r>
          </a:p>
          <a:p>
            <a:pPr marL="226695" indent="-226695"/>
            <a:r>
              <a:rPr lang="es-ES" sz="1900" dirty="0" err="1">
                <a:ea typeface="+mn-lt"/>
                <a:cs typeface="+mn-lt"/>
              </a:rPr>
              <a:t>Variety</a:t>
            </a:r>
            <a:r>
              <a:rPr lang="es-ES" sz="1900" dirty="0">
                <a:ea typeface="+mn-lt"/>
                <a:cs typeface="+mn-lt"/>
              </a:rPr>
              <a:t> (OHE + Regla de Pareto)</a:t>
            </a:r>
          </a:p>
          <a:p>
            <a:pPr marL="226695" indent="-226695"/>
            <a:endParaRPr lang="es-ES" sz="1900" dirty="0">
              <a:cs typeface="Calibri"/>
            </a:endParaRPr>
          </a:p>
          <a:p>
            <a:pPr marL="0" indent="0" algn="ctr">
              <a:buNone/>
            </a:pPr>
            <a:r>
              <a:rPr lang="es-ES" sz="1900" b="1" dirty="0">
                <a:cs typeface="Calibri"/>
              </a:rPr>
              <a:t>95 columnas</a:t>
            </a: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35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/>
              <a:t>Regla de Pareto (reducción de cardinalidad)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968" y="2816663"/>
            <a:ext cx="3200400" cy="2097901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cs typeface="Calibri"/>
              </a:rPr>
              <a:t>Se buscan el número de repeticiones por variedad.   </a:t>
            </a:r>
          </a:p>
          <a:p>
            <a:pPr marL="226695" indent="-226695"/>
            <a:r>
              <a:rPr lang="es-ES" sz="1900" dirty="0"/>
              <a:t>Se establecen unas opciones para disminuir la cardinalidad de la característica dada. </a:t>
            </a:r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19</a:t>
            </a:fld>
            <a:endParaRPr lang="es-ES"/>
          </a:p>
        </p:txBody>
      </p:sp>
      <p:pic>
        <p:nvPicPr>
          <p:cNvPr id="20" name="Imagen 20" descr="Tabla&#10;&#10;Descripción generada automáticamente">
            <a:extLst>
              <a:ext uri="{FF2B5EF4-FFF2-40B4-BE49-F238E27FC236}">
                <a16:creationId xmlns:a16="http://schemas.microsoft.com/office/drawing/2014/main" id="{1B71DCE4-0E5F-48CA-E0F4-44126795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74" y="2789259"/>
            <a:ext cx="4132331" cy="1893127"/>
          </a:xfrm>
          <a:prstGeom prst="rect">
            <a:avLst/>
          </a:prstGeom>
        </p:spPr>
      </p:pic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F2AB6173-BBC3-C296-002A-A769943294F3}"/>
              </a:ext>
            </a:extLst>
          </p:cNvPr>
          <p:cNvSpPr/>
          <p:nvPr/>
        </p:nvSpPr>
        <p:spPr>
          <a:xfrm>
            <a:off x="10246228" y="3732896"/>
            <a:ext cx="633876" cy="26299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2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595" y="1118014"/>
            <a:ext cx="3372885" cy="1308270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pic>
        <p:nvPicPr>
          <p:cNvPr id="9" name="Marcador de posición de imagen 8" descr="Apretón de manos">
            <a:extLst>
              <a:ext uri="{FF2B5EF4-FFF2-40B4-BE49-F238E27FC236}">
                <a16:creationId xmlns:a16="http://schemas.microsoft.com/office/drawing/2014/main" id="{E1E7078F-FB9C-41E6-961A-AA789AD0D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0080" y="640080"/>
            <a:ext cx="3273552" cy="2395728"/>
          </a:xfrm>
        </p:spPr>
      </p:pic>
      <p:pic>
        <p:nvPicPr>
          <p:cNvPr id="11" name="Marcador de posición de imagen 10" descr="Un primer plano de una mesa y sillas">
            <a:extLst>
              <a:ext uri="{FF2B5EF4-FFF2-40B4-BE49-F238E27FC236}">
                <a16:creationId xmlns:a16="http://schemas.microsoft.com/office/drawing/2014/main" id="{85CCA26B-B0A3-42E8-B737-81A01EB80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4251960" y="640080"/>
            <a:ext cx="3273552" cy="2395728"/>
          </a:xfrm>
        </p:spPr>
      </p:pic>
      <p:pic>
        <p:nvPicPr>
          <p:cNvPr id="13" name="Marcador de posición de imagen 12" descr="Personas sentadas en una mesa con sus laptops">
            <a:extLst>
              <a:ext uri="{FF2B5EF4-FFF2-40B4-BE49-F238E27FC236}">
                <a16:creationId xmlns:a16="http://schemas.microsoft.com/office/drawing/2014/main" id="{F8945C07-4A93-4269-9888-725F3819E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0080" y="3364992"/>
            <a:ext cx="3273552" cy="2395728"/>
          </a:xfrm>
        </p:spPr>
      </p:pic>
      <p:pic>
        <p:nvPicPr>
          <p:cNvPr id="15" name="Marcador de posición de imagen 14" descr="Primer plano de escritorio, con lentes, una taza y una laptop">
            <a:extLst>
              <a:ext uri="{FF2B5EF4-FFF2-40B4-BE49-F238E27FC236}">
                <a16:creationId xmlns:a16="http://schemas.microsoft.com/office/drawing/2014/main" id="{825DBACB-DCFD-479A-AD19-03C804BC1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4251960" y="3364992"/>
            <a:ext cx="3273552" cy="2395728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rtl="0"/>
            <a:r>
              <a:rPr lang="es-ES" dirty="0">
                <a:cs typeface="Calibri"/>
              </a:rPr>
              <a:t>Introducción</a:t>
            </a:r>
          </a:p>
          <a:p>
            <a:r>
              <a:rPr lang="es-ES" dirty="0"/>
              <a:t>Conceptos previos</a:t>
            </a:r>
            <a:endParaRPr lang="es-ES" dirty="0">
              <a:cs typeface="Calibri"/>
            </a:endParaRPr>
          </a:p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  <a:endParaRPr lang="es-ES" dirty="0">
              <a:cs typeface="Calibri"/>
            </a:endParaRPr>
          </a:p>
          <a:p>
            <a:r>
              <a:rPr lang="es-ES" dirty="0"/>
              <a:t>Entrenamiento de modelos</a:t>
            </a:r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Búsqueda óptima de </a:t>
            </a:r>
            <a:r>
              <a:rPr lang="es-ES" dirty="0" err="1">
                <a:cs typeface="Calibri"/>
              </a:rPr>
              <a:t>hiperparámetros</a:t>
            </a:r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Comparación y análisis de resultados</a:t>
            </a: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 soluciones a retos propuestos en la plataforma </a:t>
            </a:r>
            <a:r>
              <a:rPr lang="es-ES" dirty="0" err="1">
                <a:ea typeface="+mn-lt"/>
                <a:cs typeface="+mn-lt"/>
              </a:rPr>
              <a:t>Kaggle</a:t>
            </a:r>
            <a:endParaRPr lang="es-ES" dirty="0" err="1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2077A5E-18AF-4957-9966-6DBE3C4A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Rectangle 18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EA32F0-1738-4EDC-912D-4960AC57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rtlCol="0">
            <a:normAutofit/>
          </a:bodyPr>
          <a:lstStyle/>
          <a:p>
            <a:r>
              <a:rPr lang="es-ES" sz="4000">
                <a:solidFill>
                  <a:schemeClr val="tx1"/>
                </a:solidFill>
                <a:ea typeface="Calibri Light"/>
                <a:cs typeface="Calibri Light"/>
              </a:rPr>
              <a:t>Modelos de regresión</a:t>
            </a:r>
            <a:endParaRPr lang="es-ES" sz="4000">
              <a:solidFill>
                <a:schemeClr val="tx1"/>
              </a:solidFill>
              <a:cs typeface="Calibri Light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81" name="Imagen 4181" descr="Diagrama&#10;&#10;Descripción generada automáticamente">
            <a:extLst>
              <a:ext uri="{FF2B5EF4-FFF2-40B4-BE49-F238E27FC236}">
                <a16:creationId xmlns:a16="http://schemas.microsoft.com/office/drawing/2014/main" id="{28861C6B-2682-82CD-FB9A-31C4A86C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7"/>
          <a:stretch/>
        </p:blipFill>
        <p:spPr>
          <a:xfrm>
            <a:off x="4208276" y="4400523"/>
            <a:ext cx="3583439" cy="1769951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E079E-4276-4B57-A7D9-BB27393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s-ES">
                <a:ea typeface="+mn-lt"/>
                <a:cs typeface="+mn-lt"/>
              </a:rPr>
              <a:t>DESARROLLO DE SOLUCIONES A RETOS PROPUESTOS EN LA PLATAFORMA KAGGLE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0A7D0C-4965-4C81-9F41-C8790BCC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s-ES" smtClean="0"/>
              <a:pPr rtl="0">
                <a:spcAft>
                  <a:spcPts val="600"/>
                </a:spcAft>
              </a:pPr>
              <a:t>20</a:t>
            </a:fld>
            <a:endParaRPr lang="es-ES"/>
          </a:p>
        </p:txBody>
      </p:sp>
      <p:graphicFrame>
        <p:nvGraphicFramePr>
          <p:cNvPr id="3230" name="Diagrama 3230">
            <a:extLst>
              <a:ext uri="{FF2B5EF4-FFF2-40B4-BE49-F238E27FC236}">
                <a16:creationId xmlns:a16="http://schemas.microsoft.com/office/drawing/2014/main" id="{5A199AE3-3003-534E-F6F1-73E30E94D9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455951"/>
              </p:ext>
            </p:extLst>
          </p:nvPr>
        </p:nvGraphicFramePr>
        <p:xfrm>
          <a:off x="643467" y="2731361"/>
          <a:ext cx="2994815" cy="3483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324" name="Imagen 4324">
            <a:extLst>
              <a:ext uri="{FF2B5EF4-FFF2-40B4-BE49-F238E27FC236}">
                <a16:creationId xmlns:a16="http://schemas.microsoft.com/office/drawing/2014/main" id="{14E92968-14D0-24F1-CCD2-9EF477FFF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5161" y="973793"/>
            <a:ext cx="3586121" cy="1801722"/>
          </a:xfrm>
          <a:prstGeom prst="rect">
            <a:avLst/>
          </a:prstGeom>
        </p:spPr>
      </p:pic>
      <p:pic>
        <p:nvPicPr>
          <p:cNvPr id="4325" name="Imagen 43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DA16246-7411-6FA9-0C70-9F8EBC48F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8648" y="2275404"/>
            <a:ext cx="3808652" cy="24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6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5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Primer plano de la intersección de las vías férreas">
            <a:extLst>
              <a:ext uri="{FF2B5EF4-FFF2-40B4-BE49-F238E27FC236}">
                <a16:creationId xmlns:a16="http://schemas.microsoft.com/office/drawing/2014/main" id="{AB182F47-C574-D143-18EA-80E2647E9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EA32F0-1738-4EDC-912D-4960AC57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Grid Search </a:t>
            </a:r>
          </a:p>
        </p:txBody>
      </p:sp>
      <p:cxnSp>
        <p:nvCxnSpPr>
          <p:cNvPr id="63" name="Straight Connector 67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E079E-4276-4B57-A7D9-BB27393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 SOLUCIONES A RETOS PROPUESTOS EN LA PLATAFORMA KAGGLE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0A7D0C-4965-4C81-9F41-C8790BCC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dirty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72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/>
              <a:t>Procedimiento</a:t>
            </a:r>
            <a:endParaRPr lang="es-ES" dirty="0">
              <a:cs typeface="Calibri Light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22</a:t>
            </a:fld>
            <a:endParaRPr lang="es-ES"/>
          </a:p>
        </p:txBody>
      </p:sp>
      <p:graphicFrame>
        <p:nvGraphicFramePr>
          <p:cNvPr id="269" name="Diagrama 269">
            <a:extLst>
              <a:ext uri="{FF2B5EF4-FFF2-40B4-BE49-F238E27FC236}">
                <a16:creationId xmlns:a16="http://schemas.microsoft.com/office/drawing/2014/main" id="{80C7ADC4-B6AE-DA99-3C14-452825377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554785"/>
              </p:ext>
            </p:extLst>
          </p:nvPr>
        </p:nvGraphicFramePr>
        <p:xfrm>
          <a:off x="3567239" y="1667634"/>
          <a:ext cx="3762797" cy="315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10" name="Tabla 3148">
            <a:extLst>
              <a:ext uri="{FF2B5EF4-FFF2-40B4-BE49-F238E27FC236}">
                <a16:creationId xmlns:a16="http://schemas.microsoft.com/office/drawing/2014/main" id="{46A3233C-AF2A-00B0-3F13-F00F4C42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5850"/>
              </p:ext>
            </p:extLst>
          </p:nvPr>
        </p:nvGraphicFramePr>
        <p:xfrm>
          <a:off x="6069523" y="4163086"/>
          <a:ext cx="1815540" cy="1431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80">
                  <a:extLst>
                    <a:ext uri="{9D8B030D-6E8A-4147-A177-3AD203B41FA5}">
                      <a16:colId xmlns:a16="http://schemas.microsoft.com/office/drawing/2014/main" val="347773770"/>
                    </a:ext>
                  </a:extLst>
                </a:gridCol>
                <a:gridCol w="605180">
                  <a:extLst>
                    <a:ext uri="{9D8B030D-6E8A-4147-A177-3AD203B41FA5}">
                      <a16:colId xmlns:a16="http://schemas.microsoft.com/office/drawing/2014/main" val="2588940530"/>
                    </a:ext>
                  </a:extLst>
                </a:gridCol>
                <a:gridCol w="605180">
                  <a:extLst>
                    <a:ext uri="{9D8B030D-6E8A-4147-A177-3AD203B41FA5}">
                      <a16:colId xmlns:a16="http://schemas.microsoft.com/office/drawing/2014/main" val="146817767"/>
                    </a:ext>
                  </a:extLst>
                </a:gridCol>
              </a:tblGrid>
              <a:tr h="480902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306485"/>
                  </a:ext>
                </a:extLst>
              </a:tr>
              <a:tr h="48090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639781"/>
                  </a:ext>
                </a:extLst>
              </a:tr>
              <a:tr h="469972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32546"/>
                  </a:ext>
                </a:extLst>
              </a:tr>
            </a:tbl>
          </a:graphicData>
        </a:graphic>
      </p:graphicFrame>
      <p:sp>
        <p:nvSpPr>
          <p:cNvPr id="412" name="Marcador de contenido 3">
            <a:extLst>
              <a:ext uri="{FF2B5EF4-FFF2-40B4-BE49-F238E27FC236}">
                <a16:creationId xmlns:a16="http://schemas.microsoft.com/office/drawing/2014/main" id="{42E75809-0B2F-BC92-F233-B45126C8E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6153" y="4387867"/>
            <a:ext cx="3335267" cy="103244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s-ES" sz="1900" dirty="0">
                <a:cs typeface="Calibri"/>
              </a:rPr>
              <a:t>Mediante el uso de un </a:t>
            </a:r>
            <a:r>
              <a:rPr lang="es-ES" sz="1900" dirty="0" err="1">
                <a:cs typeface="Calibri"/>
              </a:rPr>
              <a:t>grid</a:t>
            </a:r>
            <a:r>
              <a:rPr lang="es-ES" sz="1900" dirty="0">
                <a:cs typeface="Calibri"/>
              </a:rPr>
              <a:t> vamos acotando el área de búsqueda de valores.</a:t>
            </a:r>
            <a:endParaRPr lang="es-ES"/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cxnSp>
        <p:nvCxnSpPr>
          <p:cNvPr id="419" name="Conector recto de flecha 418">
            <a:extLst>
              <a:ext uri="{FF2B5EF4-FFF2-40B4-BE49-F238E27FC236}">
                <a16:creationId xmlns:a16="http://schemas.microsoft.com/office/drawing/2014/main" id="{808F0697-2C1C-2752-8BA6-4CD41AFF90A4}"/>
              </a:ext>
            </a:extLst>
          </p:cNvPr>
          <p:cNvCxnSpPr>
            <a:cxnSpLocks/>
          </p:cNvCxnSpPr>
          <p:nvPr/>
        </p:nvCxnSpPr>
        <p:spPr>
          <a:xfrm flipH="1" flipV="1">
            <a:off x="6479022" y="5268588"/>
            <a:ext cx="2167317" cy="943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Conector recto de flecha 419">
            <a:extLst>
              <a:ext uri="{FF2B5EF4-FFF2-40B4-BE49-F238E27FC236}">
                <a16:creationId xmlns:a16="http://schemas.microsoft.com/office/drawing/2014/main" id="{90EE19BC-E369-C83F-F89A-3F6706CFF17E}"/>
              </a:ext>
            </a:extLst>
          </p:cNvPr>
          <p:cNvCxnSpPr>
            <a:cxnSpLocks/>
          </p:cNvCxnSpPr>
          <p:nvPr/>
        </p:nvCxnSpPr>
        <p:spPr>
          <a:xfrm flipH="1" flipV="1">
            <a:off x="7085924" y="5383225"/>
            <a:ext cx="1560414" cy="26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Conector recto de flecha 420">
            <a:extLst>
              <a:ext uri="{FF2B5EF4-FFF2-40B4-BE49-F238E27FC236}">
                <a16:creationId xmlns:a16="http://schemas.microsoft.com/office/drawing/2014/main" id="{6F8BD19A-4356-389E-0769-11F2BDA9F604}"/>
              </a:ext>
            </a:extLst>
          </p:cNvPr>
          <p:cNvCxnSpPr>
            <a:cxnSpLocks/>
          </p:cNvCxnSpPr>
          <p:nvPr/>
        </p:nvCxnSpPr>
        <p:spPr>
          <a:xfrm flipH="1">
            <a:off x="7692827" y="5500559"/>
            <a:ext cx="966999" cy="404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Marcador de contenido 3">
            <a:extLst>
              <a:ext uri="{FF2B5EF4-FFF2-40B4-BE49-F238E27FC236}">
                <a16:creationId xmlns:a16="http://schemas.microsoft.com/office/drawing/2014/main" id="{289120B5-290E-9683-2D44-BE5F0AB0D64C}"/>
              </a:ext>
            </a:extLst>
          </p:cNvPr>
          <p:cNvSpPr txBox="1">
            <a:spLocks/>
          </p:cNvSpPr>
          <p:nvPr/>
        </p:nvSpPr>
        <p:spPr>
          <a:xfrm>
            <a:off x="8516057" y="5174143"/>
            <a:ext cx="1669658" cy="4322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>
                <a:cs typeface="Calibri"/>
              </a:rPr>
              <a:t>valores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433" name="Flecha: hacia la izquierda 432">
            <a:extLst>
              <a:ext uri="{FF2B5EF4-FFF2-40B4-BE49-F238E27FC236}">
                <a16:creationId xmlns:a16="http://schemas.microsoft.com/office/drawing/2014/main" id="{BB65143D-0CB0-688B-A421-47AFE717CE7C}"/>
              </a:ext>
            </a:extLst>
          </p:cNvPr>
          <p:cNvSpPr/>
          <p:nvPr/>
        </p:nvSpPr>
        <p:spPr>
          <a:xfrm>
            <a:off x="7913025" y="4225162"/>
            <a:ext cx="795717" cy="32368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4" name="Marcador de contenido 3">
            <a:extLst>
              <a:ext uri="{FF2B5EF4-FFF2-40B4-BE49-F238E27FC236}">
                <a16:creationId xmlns:a16="http://schemas.microsoft.com/office/drawing/2014/main" id="{E589412D-676E-D279-20B5-2FF82D27C1C0}"/>
              </a:ext>
            </a:extLst>
          </p:cNvPr>
          <p:cNvSpPr txBox="1">
            <a:spLocks/>
          </p:cNvSpPr>
          <p:nvPr/>
        </p:nvSpPr>
        <p:spPr>
          <a:xfrm>
            <a:off x="8927401" y="4169381"/>
            <a:ext cx="1669658" cy="4322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900" dirty="0" err="1">
                <a:cs typeface="Calibri"/>
              </a:rPr>
              <a:t>hiperparámetro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450" name="Flecha: hacia abajo 449">
            <a:extLst>
              <a:ext uri="{FF2B5EF4-FFF2-40B4-BE49-F238E27FC236}">
                <a16:creationId xmlns:a16="http://schemas.microsoft.com/office/drawing/2014/main" id="{81131497-74AD-05ED-B76F-DAEE2B63C6DB}"/>
              </a:ext>
            </a:extLst>
          </p:cNvPr>
          <p:cNvSpPr/>
          <p:nvPr/>
        </p:nvSpPr>
        <p:spPr>
          <a:xfrm rot="-5400000">
            <a:off x="5524826" y="1245352"/>
            <a:ext cx="486103" cy="244173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dirty="0">
              <a:cs typeface="Calibri"/>
            </a:endParaRPr>
          </a:p>
        </p:txBody>
      </p:sp>
      <p:sp>
        <p:nvSpPr>
          <p:cNvPr id="456" name="Marcador de contenido 3">
            <a:extLst>
              <a:ext uri="{FF2B5EF4-FFF2-40B4-BE49-F238E27FC236}">
                <a16:creationId xmlns:a16="http://schemas.microsoft.com/office/drawing/2014/main" id="{81288385-E3C9-1278-6DDC-8A57E58C971A}"/>
              </a:ext>
            </a:extLst>
          </p:cNvPr>
          <p:cNvSpPr txBox="1">
            <a:spLocks/>
          </p:cNvSpPr>
          <p:nvPr/>
        </p:nvSpPr>
        <p:spPr>
          <a:xfrm>
            <a:off x="7474289" y="2239575"/>
            <a:ext cx="2672561" cy="45358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Valores de mayor precisión</a:t>
            </a:r>
          </a:p>
        </p:txBody>
      </p:sp>
      <p:sp>
        <p:nvSpPr>
          <p:cNvPr id="493" name="Marcador de contenido 3">
            <a:extLst>
              <a:ext uri="{FF2B5EF4-FFF2-40B4-BE49-F238E27FC236}">
                <a16:creationId xmlns:a16="http://schemas.microsoft.com/office/drawing/2014/main" id="{52CC1BCC-CCC9-F141-3B3C-FBCB4F2835A9}"/>
              </a:ext>
            </a:extLst>
          </p:cNvPr>
          <p:cNvSpPr txBox="1">
            <a:spLocks/>
          </p:cNvSpPr>
          <p:nvPr/>
        </p:nvSpPr>
        <p:spPr>
          <a:xfrm>
            <a:off x="1546872" y="2239574"/>
            <a:ext cx="2753481" cy="54124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solidFill>
                  <a:schemeClr val="tx1"/>
                </a:solidFill>
                <a:cs typeface="Calibri"/>
              </a:rPr>
              <a:t>Valores con menor precisión</a:t>
            </a:r>
          </a:p>
        </p:txBody>
      </p:sp>
      <p:sp>
        <p:nvSpPr>
          <p:cNvPr id="511" name="Marcador de contenido 5">
            <a:extLst>
              <a:ext uri="{FF2B5EF4-FFF2-40B4-BE49-F238E27FC236}">
                <a16:creationId xmlns:a16="http://schemas.microsoft.com/office/drawing/2014/main" id="{FB1FA288-568B-1901-381B-0BB66A4C5879}"/>
              </a:ext>
            </a:extLst>
          </p:cNvPr>
          <p:cNvSpPr txBox="1">
            <a:spLocks/>
          </p:cNvSpPr>
          <p:nvPr/>
        </p:nvSpPr>
        <p:spPr>
          <a:xfrm>
            <a:off x="8708156" y="3042053"/>
            <a:ext cx="2215638" cy="70342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cs typeface="Calibri"/>
              </a:rPr>
              <a:t>¿Inconvenientes?</a:t>
            </a:r>
            <a:endParaRPr lang="es-E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19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9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34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EA32F0-1738-4EDC-912D-4960AC57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rtlCol="0" anchor="ctr">
            <a:normAutofit/>
          </a:bodyPr>
          <a:lstStyle/>
          <a:p>
            <a:r>
              <a:rPr lang="es-ES" sz="3700">
                <a:cs typeface="Calibri Light"/>
              </a:rPr>
              <a:t>Aproximaciones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E079E-4276-4B57-A7D9-BB27393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0A7D0C-4965-4C81-9F41-C8790BCC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s-ES" smtClean="0"/>
              <a:pPr rtl="0">
                <a:spcAft>
                  <a:spcPts val="600"/>
                </a:spcAft>
              </a:pPr>
              <a:t>23</a:t>
            </a:fld>
            <a:endParaRPr lang="es-ES"/>
          </a:p>
        </p:txBody>
      </p:sp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B7394432-BA72-4559-82ED-85E55064B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225463"/>
              </p:ext>
            </p:extLst>
          </p:nvPr>
        </p:nvGraphicFramePr>
        <p:xfrm>
          <a:off x="4648201" y="2411184"/>
          <a:ext cx="6910390" cy="15085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0061">
                  <a:extLst>
                    <a:ext uri="{9D8B030D-6E8A-4147-A177-3AD203B41FA5}">
                      <a16:colId xmlns:a16="http://schemas.microsoft.com/office/drawing/2014/main" val="83432124"/>
                    </a:ext>
                  </a:extLst>
                </a:gridCol>
                <a:gridCol w="1299800">
                  <a:extLst>
                    <a:ext uri="{9D8B030D-6E8A-4147-A177-3AD203B41FA5}">
                      <a16:colId xmlns:a16="http://schemas.microsoft.com/office/drawing/2014/main" val="2655557510"/>
                    </a:ext>
                  </a:extLst>
                </a:gridCol>
                <a:gridCol w="1233447">
                  <a:extLst>
                    <a:ext uri="{9D8B030D-6E8A-4147-A177-3AD203B41FA5}">
                      <a16:colId xmlns:a16="http://schemas.microsoft.com/office/drawing/2014/main" val="1298785395"/>
                    </a:ext>
                  </a:extLst>
                </a:gridCol>
                <a:gridCol w="1167094">
                  <a:extLst>
                    <a:ext uri="{9D8B030D-6E8A-4147-A177-3AD203B41FA5}">
                      <a16:colId xmlns:a16="http://schemas.microsoft.com/office/drawing/2014/main" val="3991434786"/>
                    </a:ext>
                  </a:extLst>
                </a:gridCol>
                <a:gridCol w="1259988">
                  <a:extLst>
                    <a:ext uri="{9D8B030D-6E8A-4147-A177-3AD203B41FA5}">
                      <a16:colId xmlns:a16="http://schemas.microsoft.com/office/drawing/2014/main" val="13321996"/>
                    </a:ext>
                  </a:extLst>
                </a:gridCol>
              </a:tblGrid>
              <a:tr h="693959">
                <a:tc>
                  <a:txBody>
                    <a:bodyPr/>
                    <a:lstStyle/>
                    <a:p>
                      <a:pPr algn="ctr" rtl="0"/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900" b="1" noProof="0" err="1">
                          <a:solidFill>
                            <a:schemeClr val="tx1"/>
                          </a:solidFill>
                        </a:rPr>
                        <a:t>Decision</a:t>
                      </a:r>
                      <a:r>
                        <a:rPr lang="es-ES" sz="1900" b="1" noProof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900" b="1" noProof="0" err="1">
                          <a:solidFill>
                            <a:schemeClr val="tx1"/>
                          </a:solidFill>
                        </a:rPr>
                        <a:t>Tree</a:t>
                      </a:r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900" b="1" noProof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es-ES" sz="1900" b="1" noProof="0">
                          <a:solidFill>
                            <a:schemeClr val="tx1"/>
                          </a:solidFill>
                        </a:rPr>
                        <a:t>-Net</a:t>
                      </a:r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900" b="1" noProof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900" b="1" noProof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s-ES" sz="1900" b="1" noProof="0">
                          <a:solidFill>
                            <a:schemeClr val="tx1"/>
                          </a:solidFill>
                        </a:rPr>
                        <a:t> Forest</a:t>
                      </a:r>
                    </a:p>
                  </a:txBody>
                  <a:tcPr marL="95188" marR="95188" marT="47594" marB="47594" anchor="ctr"/>
                </a:tc>
                <a:extLst>
                  <a:ext uri="{0D108BD9-81ED-4DB2-BD59-A6C34878D82A}">
                    <a16:rowId xmlns:a16="http://schemas.microsoft.com/office/drawing/2014/main" val="4292163857"/>
                  </a:ext>
                </a:extLst>
              </a:tr>
              <a:tr h="407313">
                <a:tc>
                  <a:txBody>
                    <a:bodyPr/>
                    <a:lstStyle/>
                    <a:p>
                      <a:pPr algn="ctr" rtl="0"/>
                      <a:r>
                        <a:rPr lang="es-ES" sz="1900" noProof="0"/>
                        <a:t>Aproximación I</a:t>
                      </a:r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0.09335</a:t>
                      </a:r>
                      <a:endParaRPr lang="es-ES" sz="190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0.11814</a:t>
                      </a:r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0.17242</a:t>
                      </a:r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>
                          <a:effectLst/>
                        </a:rPr>
                        <a:t>0.18593</a:t>
                      </a:r>
                      <a:endParaRPr lang="es-ES" sz="1900"/>
                    </a:p>
                  </a:txBody>
                  <a:tcPr marL="95188" marR="95188" marT="47594" marB="47594" anchor="ctr"/>
                </a:tc>
                <a:extLst>
                  <a:ext uri="{0D108BD9-81ED-4DB2-BD59-A6C34878D82A}">
                    <a16:rowId xmlns:a16="http://schemas.microsoft.com/office/drawing/2014/main" val="2974581081"/>
                  </a:ext>
                </a:extLst>
              </a:tr>
              <a:tr h="407313">
                <a:tc>
                  <a:txBody>
                    <a:bodyPr/>
                    <a:lstStyle/>
                    <a:p>
                      <a:pPr algn="ctr" rtl="0"/>
                      <a:r>
                        <a:rPr lang="es-ES" sz="1900" noProof="0"/>
                        <a:t>Aproximación II</a:t>
                      </a:r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0.09131 </a:t>
                      </a:r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0.10468 </a:t>
                      </a:r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/>
                        <a:t>0.16407</a:t>
                      </a:r>
                      <a:endParaRPr lang="es-ES" sz="1900" noProof="0"/>
                    </a:p>
                  </a:txBody>
                  <a:tcPr marL="95188" marR="95188" marT="47594" marB="4759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900" b="0" u="none" strike="noStrike" noProof="0">
                          <a:effectLst/>
                        </a:rPr>
                        <a:t>0.17743</a:t>
                      </a:r>
                      <a:endParaRPr lang="es-ES" sz="1900"/>
                    </a:p>
                  </a:txBody>
                  <a:tcPr marL="95188" marR="95188" marT="47594" marB="47594" anchor="ctr"/>
                </a:tc>
                <a:extLst>
                  <a:ext uri="{0D108BD9-81ED-4DB2-BD59-A6C34878D82A}">
                    <a16:rowId xmlns:a16="http://schemas.microsoft.com/office/drawing/2014/main" val="188444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75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4E42C-2B5D-4037-AD45-0C89E167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Análisis de resultados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D9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C2B0B-3B6F-4F09-9F9E-364F5540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buFont typeface="Calibri"/>
            </a:pPr>
            <a:r>
              <a:rPr lang="en-US" sz="1700" dirty="0" err="1">
                <a:solidFill>
                  <a:srgbClr val="FFFFFF"/>
                </a:solidFill>
                <a:cs typeface="Calibri"/>
              </a:rPr>
              <a:t>Selección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aleatoria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.</a:t>
            </a:r>
            <a:endParaRPr lang="es-ES"/>
          </a:p>
          <a:p>
            <a:pPr>
              <a:lnSpc>
                <a:spcPct val="90000"/>
              </a:lnSpc>
              <a:buFont typeface="Calibri"/>
            </a:pPr>
            <a:r>
              <a:rPr lang="en-US" sz="1700" dirty="0">
                <a:solidFill>
                  <a:srgbClr val="FFFFFF"/>
                </a:solidFill>
                <a:cs typeface="Calibri"/>
              </a:rPr>
              <a:t>División de zonas.</a:t>
            </a:r>
          </a:p>
          <a:p>
            <a:pPr>
              <a:lnSpc>
                <a:spcPct val="90000"/>
              </a:lnSpc>
              <a:buFont typeface="Calibri"/>
            </a:pPr>
            <a:r>
              <a:rPr lang="en-US" sz="1700" dirty="0">
                <a:solidFill>
                  <a:srgbClr val="FFFFFF"/>
                </a:solidFill>
                <a:cs typeface="Calibri"/>
              </a:rPr>
              <a:t>Valor de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predicción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de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acuerdo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a la media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aritmética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del # de samples.</a:t>
            </a:r>
          </a:p>
          <a:p>
            <a:pPr>
              <a:lnSpc>
                <a:spcPct val="90000"/>
              </a:lnSpc>
              <a:buFont typeface="Calibri"/>
            </a:pPr>
            <a:r>
              <a:rPr lang="en-US" sz="1700" dirty="0">
                <a:solidFill>
                  <a:srgbClr val="FFFFFF"/>
                </a:solidFill>
                <a:cs typeface="Calibri"/>
              </a:rPr>
              <a:t>Hay un error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absoluto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igual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a la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diferencia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entre la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medición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y </a:t>
            </a:r>
            <a:r>
              <a:rPr lang="en-US" sz="1700" dirty="0" err="1">
                <a:solidFill>
                  <a:srgbClr val="FFFFFF"/>
                </a:solidFill>
                <a:cs typeface="Calibri"/>
              </a:rPr>
              <a:t>el</a:t>
            </a:r>
            <a:r>
              <a:rPr lang="en-US" sz="1700" dirty="0">
                <a:solidFill>
                  <a:srgbClr val="FFFFFF"/>
                </a:solidFill>
                <a:cs typeface="Calibri"/>
              </a:rPr>
              <a:t> valor real.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F153F50-8960-41C4-991C-DAA630B3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 SOLUCIONES A RETOS PROPUESTOS EN LA PLATAFORMA KAGGLE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CFFA23B-C98F-4AB6-831E-B3945469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4" name="Imagen 14" descr="Diagrama&#10;&#10;Descripción generada automáticamente">
            <a:extLst>
              <a:ext uri="{FF2B5EF4-FFF2-40B4-BE49-F238E27FC236}">
                <a16:creationId xmlns:a16="http://schemas.microsoft.com/office/drawing/2014/main" id="{BCD5B276-D5B5-C4D6-CE39-8676819D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68" y="631981"/>
            <a:ext cx="11226348" cy="32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4E42C-2B5D-4037-AD45-0C89E167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</a:p>
        </p:txBody>
      </p:sp>
      <p:pic>
        <p:nvPicPr>
          <p:cNvPr id="4" name="Imagen 5" descr="Tabla&#10;&#10;Descripción generada automáticamente">
            <a:extLst>
              <a:ext uri="{FF2B5EF4-FFF2-40B4-BE49-F238E27FC236}">
                <a16:creationId xmlns:a16="http://schemas.microsoft.com/office/drawing/2014/main" id="{08173D3F-7B48-AF95-9380-216F715E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82" y="329118"/>
            <a:ext cx="4987224" cy="223830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C2B0B-3B6F-4F09-9F9E-364F5540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 anchor="t">
            <a:normAutofit fontScale="85000" lnSpcReduction="10000"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Predomina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/>
              </a:rPr>
              <a:t> l1(Lasso).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Solución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poco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densa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.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Generalización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mala.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Los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coeficientes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más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alejados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de 0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tienen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más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relevancia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modelo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.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Derivación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los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coeficientes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a 0.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intercept  = 87.30519 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promedio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 variable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cuando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coef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tiende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0).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F153F50-8960-41C4-991C-DAA630B3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 SOLUCIONES A RETOS PROPUESTOS EN LA PLATAFORMA KAGGLE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CFFA23B-C98F-4AB6-831E-B3945469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2B45A25-4464-A98F-A8B2-320D6038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53" y="2678330"/>
            <a:ext cx="4557163" cy="33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posición de imagen 5" descr="Personas en el fondo estrechándose las mano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 b="22982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Muchas</a:t>
            </a:r>
            <a:r>
              <a:rPr lang="en-US" dirty="0">
                <a:solidFill>
                  <a:srgbClr val="FFFFFF"/>
                </a:solidFill>
              </a:rPr>
              <a:t> gracias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45DF86-2313-401C-B445-F7FC4899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 SOLUCIONES A RETOS PROPUESTOS EN LA PLATAFORMA KAGGLE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62DDF6-E1BF-42A8-8AE8-2E826C47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Introducción</a:t>
            </a:r>
          </a:p>
        </p:txBody>
      </p:sp>
      <p:pic>
        <p:nvPicPr>
          <p:cNvPr id="8" name="Marcador de posición de imagen 7" descr="Mujer sonriendo frente a su computadora">
            <a:extLst>
              <a:ext uri="{FF2B5EF4-FFF2-40B4-BE49-F238E27FC236}">
                <a16:creationId xmlns:a16="http://schemas.microsoft.com/office/drawing/2014/main" id="{F9CB6B5C-CC4C-49BD-96A3-CBE188D3D1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r="1" b="1"/>
          <a:stretch/>
        </p:blipFill>
        <p:spPr>
          <a:xfrm>
            <a:off x="2" y="10"/>
            <a:ext cx="4635313" cy="325155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Marcador de posición de imagen 11" descr="Hombres de negocios sentados en una mesa">
            <a:extLst>
              <a:ext uri="{FF2B5EF4-FFF2-40B4-BE49-F238E27FC236}">
                <a16:creationId xmlns:a16="http://schemas.microsoft.com/office/drawing/2014/main" id="{B466B10D-3068-493B-874B-7199B529DF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r="3" b="3"/>
          <a:stretch/>
        </p:blipFill>
        <p:spPr>
          <a:xfrm>
            <a:off x="-1" y="3337868"/>
            <a:ext cx="4635314" cy="306293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Desarrollo de soluciones a retos propuestos en la plataforma Kaggle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9" name="Marcador de contenido 11">
            <a:extLst>
              <a:ext uri="{FF2B5EF4-FFF2-40B4-BE49-F238E27FC236}">
                <a16:creationId xmlns:a16="http://schemas.microsoft.com/office/drawing/2014/main" id="{198AD068-5354-AD5F-779B-1BBD2215A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508397"/>
              </p:ext>
            </p:extLst>
          </p:nvPr>
        </p:nvGraphicFramePr>
        <p:xfrm>
          <a:off x="5179768" y="2551090"/>
          <a:ext cx="2466286" cy="3380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4" name="Rectángulo 93">
            <a:extLst>
              <a:ext uri="{FF2B5EF4-FFF2-40B4-BE49-F238E27FC236}">
                <a16:creationId xmlns:a16="http://schemas.microsoft.com/office/drawing/2014/main" id="{FCB7CC5C-08EE-F1B5-A6F4-404A20210D17}"/>
              </a:ext>
            </a:extLst>
          </p:cNvPr>
          <p:cNvSpPr/>
          <p:nvPr/>
        </p:nvSpPr>
        <p:spPr>
          <a:xfrm>
            <a:off x="8243342" y="2428407"/>
            <a:ext cx="761999" cy="67455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Input </a:t>
            </a:r>
          </a:p>
          <a:p>
            <a:pPr algn="ctr"/>
            <a:r>
              <a:rPr lang="es-ES" dirty="0"/>
              <a:t>X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EC7336C2-5B66-7D87-7757-0C1CA0E5C7E5}"/>
              </a:ext>
            </a:extLst>
          </p:cNvPr>
          <p:cNvSpPr/>
          <p:nvPr/>
        </p:nvSpPr>
        <p:spPr>
          <a:xfrm>
            <a:off x="7986479" y="4026574"/>
            <a:ext cx="1280409" cy="799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</a:rPr>
              <a:t>Algoritmo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(modelo)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B3399DF8-DC34-FFEF-6AD8-9DC84DB87C9C}"/>
              </a:ext>
            </a:extLst>
          </p:cNvPr>
          <p:cNvSpPr/>
          <p:nvPr/>
        </p:nvSpPr>
        <p:spPr>
          <a:xfrm>
            <a:off x="10460637" y="2428406"/>
            <a:ext cx="761999" cy="6745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Input </a:t>
            </a:r>
          </a:p>
          <a:p>
            <a:pPr algn="ctr"/>
            <a:r>
              <a:rPr lang="es-ES" dirty="0"/>
              <a:t>Y</a:t>
            </a:r>
          </a:p>
        </p:txBody>
      </p:sp>
      <p:sp>
        <p:nvSpPr>
          <p:cNvPr id="97" name="Flecha: a la derecha 96">
            <a:extLst>
              <a:ext uri="{FF2B5EF4-FFF2-40B4-BE49-F238E27FC236}">
                <a16:creationId xmlns:a16="http://schemas.microsoft.com/office/drawing/2014/main" id="{C37ED268-9AFB-3194-3D16-253884462B5A}"/>
              </a:ext>
            </a:extLst>
          </p:cNvPr>
          <p:cNvSpPr/>
          <p:nvPr/>
        </p:nvSpPr>
        <p:spPr>
          <a:xfrm rot="5400000">
            <a:off x="8303466" y="3447449"/>
            <a:ext cx="643327" cy="25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98" name="Flecha: a la derecha 97">
            <a:extLst>
              <a:ext uri="{FF2B5EF4-FFF2-40B4-BE49-F238E27FC236}">
                <a16:creationId xmlns:a16="http://schemas.microsoft.com/office/drawing/2014/main" id="{5D827E4E-3772-FE0B-8C3E-3BC9F01BBF1E}"/>
              </a:ext>
            </a:extLst>
          </p:cNvPr>
          <p:cNvSpPr/>
          <p:nvPr/>
        </p:nvSpPr>
        <p:spPr>
          <a:xfrm rot="5400000">
            <a:off x="8615761" y="3447449"/>
            <a:ext cx="643327" cy="25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99" name="Flecha: a la derecha 98">
            <a:extLst>
              <a:ext uri="{FF2B5EF4-FFF2-40B4-BE49-F238E27FC236}">
                <a16:creationId xmlns:a16="http://schemas.microsoft.com/office/drawing/2014/main" id="{FF631D67-96D7-8F21-8780-743A1D4C8F41}"/>
              </a:ext>
            </a:extLst>
          </p:cNvPr>
          <p:cNvSpPr/>
          <p:nvPr/>
        </p:nvSpPr>
        <p:spPr>
          <a:xfrm rot="5400000">
            <a:off x="8009909" y="3447448"/>
            <a:ext cx="643327" cy="25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04443059-8161-A15E-360E-1D293E0971D0}"/>
              </a:ext>
            </a:extLst>
          </p:cNvPr>
          <p:cNvSpPr/>
          <p:nvPr/>
        </p:nvSpPr>
        <p:spPr>
          <a:xfrm>
            <a:off x="10203772" y="3976608"/>
            <a:ext cx="1280410" cy="7869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</a:rPr>
              <a:t>Modelo entrenado</a:t>
            </a:r>
          </a:p>
        </p:txBody>
      </p:sp>
      <p:sp>
        <p:nvSpPr>
          <p:cNvPr id="102" name="Flecha: a la derecha 101">
            <a:extLst>
              <a:ext uri="{FF2B5EF4-FFF2-40B4-BE49-F238E27FC236}">
                <a16:creationId xmlns:a16="http://schemas.microsoft.com/office/drawing/2014/main" id="{6B762596-9F3D-C221-637E-E6081557AB88}"/>
              </a:ext>
            </a:extLst>
          </p:cNvPr>
          <p:cNvSpPr/>
          <p:nvPr/>
        </p:nvSpPr>
        <p:spPr>
          <a:xfrm>
            <a:off x="9408990" y="4240678"/>
            <a:ext cx="630835" cy="262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646B1D9-E926-E702-DF0B-4EC0B32F45D0}"/>
              </a:ext>
            </a:extLst>
          </p:cNvPr>
          <p:cNvSpPr/>
          <p:nvPr/>
        </p:nvSpPr>
        <p:spPr>
          <a:xfrm>
            <a:off x="10351334" y="5579464"/>
            <a:ext cx="974359" cy="4122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Output</a:t>
            </a:r>
          </a:p>
        </p:txBody>
      </p:sp>
      <p:sp>
        <p:nvSpPr>
          <p:cNvPr id="478" name="Flecha: a la derecha 477">
            <a:extLst>
              <a:ext uri="{FF2B5EF4-FFF2-40B4-BE49-F238E27FC236}">
                <a16:creationId xmlns:a16="http://schemas.microsoft.com/office/drawing/2014/main" id="{2B14E692-782D-A56E-C197-9348899AD581}"/>
              </a:ext>
            </a:extLst>
          </p:cNvPr>
          <p:cNvSpPr/>
          <p:nvPr/>
        </p:nvSpPr>
        <p:spPr>
          <a:xfrm rot="5400000">
            <a:off x="10520760" y="3447448"/>
            <a:ext cx="643327" cy="25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479" name="Flecha: a la derecha 478">
            <a:extLst>
              <a:ext uri="{FF2B5EF4-FFF2-40B4-BE49-F238E27FC236}">
                <a16:creationId xmlns:a16="http://schemas.microsoft.com/office/drawing/2014/main" id="{D9A20860-F798-3699-9B57-D216489A4AA4}"/>
              </a:ext>
            </a:extLst>
          </p:cNvPr>
          <p:cNvSpPr/>
          <p:nvPr/>
        </p:nvSpPr>
        <p:spPr>
          <a:xfrm rot="5400000">
            <a:off x="10520761" y="5046400"/>
            <a:ext cx="643327" cy="25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08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90" y="5482902"/>
            <a:ext cx="10058400" cy="822960"/>
          </a:xfrm>
        </p:spPr>
        <p:txBody>
          <a:bodyPr rtlCol="0"/>
          <a:lstStyle/>
          <a:p>
            <a:r>
              <a:rPr lang="es-ES" dirty="0"/>
              <a:t>Conceptos previos</a:t>
            </a:r>
          </a:p>
        </p:txBody>
      </p:sp>
      <p:pic>
        <p:nvPicPr>
          <p:cNvPr id="8" name="Marcador de posición de imagen 7" descr="Hombres de negocios sentados en un escritorio">
            <a:extLst>
              <a:ext uri="{FF2B5EF4-FFF2-40B4-BE49-F238E27FC236}">
                <a16:creationId xmlns:a16="http://schemas.microsoft.com/office/drawing/2014/main" id="{30A69154-5AEF-482B-8078-1C838D84E5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635000" y="640080"/>
            <a:ext cx="3544888" cy="3931920"/>
          </a:xfrm>
        </p:spPr>
      </p:pic>
      <p:pic>
        <p:nvPicPr>
          <p:cNvPr id="10" name="Marcador de posición de imagen 9" descr="Apretón de manos">
            <a:extLst>
              <a:ext uri="{FF2B5EF4-FFF2-40B4-BE49-F238E27FC236}">
                <a16:creationId xmlns:a16="http://schemas.microsoft.com/office/drawing/2014/main" id="{0488325E-7ADF-4704-A2E1-56E5FE6A07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4343400" y="640080"/>
            <a:ext cx="3544888" cy="3931920"/>
          </a:xfrm>
        </p:spPr>
      </p:pic>
      <p:pic>
        <p:nvPicPr>
          <p:cNvPr id="12" name="Marcador de posición de imagen 11" descr="Un grupo de personas en una sala, reunión escritura">
            <a:extLst>
              <a:ext uri="{FF2B5EF4-FFF2-40B4-BE49-F238E27FC236}">
                <a16:creationId xmlns:a16="http://schemas.microsoft.com/office/drawing/2014/main" id="{A50BFFD1-BE57-4E02-8975-9A1D640593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" b="40"/>
          <a:stretch/>
        </p:blipFill>
        <p:spPr>
          <a:xfrm>
            <a:off x="8028432" y="640080"/>
            <a:ext cx="3544888" cy="3931920"/>
          </a:xfrm>
        </p:spPr>
      </p:pic>
    </p:spTree>
    <p:extLst>
      <p:ext uri="{BB962C8B-B14F-4D97-AF65-F5344CB8AC3E}">
        <p14:creationId xmlns:p14="http://schemas.microsoft.com/office/powerpoint/2010/main" val="180652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7298F-B272-4BC5-BFF2-05333439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/>
              <a:t>Conceptos previos</a:t>
            </a:r>
          </a:p>
        </p:txBody>
      </p:sp>
      <p:graphicFrame>
        <p:nvGraphicFramePr>
          <p:cNvPr id="7" name="Marcador de contenido 3" descr="Marcador de posición de escala de tiempo ">
            <a:extLst>
              <a:ext uri="{FF2B5EF4-FFF2-40B4-BE49-F238E27FC236}">
                <a16:creationId xmlns:a16="http://schemas.microsoft.com/office/drawing/2014/main" id="{F78E5D95-BEAB-4D62-BE19-18BB49582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408326"/>
              </p:ext>
            </p:extLst>
          </p:nvPr>
        </p:nvGraphicFramePr>
        <p:xfrm>
          <a:off x="1165465" y="2137604"/>
          <a:ext cx="10285872" cy="366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F0EE3B-7C1A-4927-A603-3575824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B37ACF-49F1-45AA-BB16-6A58A160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3131" name="Imagen 313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4A61020-8098-0C81-C83D-08EFDD665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4072" y="2502593"/>
            <a:ext cx="1419731" cy="644206"/>
          </a:xfrm>
          <a:prstGeom prst="rect">
            <a:avLst/>
          </a:prstGeom>
        </p:spPr>
      </p:pic>
      <p:sp>
        <p:nvSpPr>
          <p:cNvPr id="3089" name="Rectángulo: esquinas redondeadas 3088">
            <a:extLst>
              <a:ext uri="{FF2B5EF4-FFF2-40B4-BE49-F238E27FC236}">
                <a16:creationId xmlns:a16="http://schemas.microsoft.com/office/drawing/2014/main" id="{EC8C5701-267D-F134-E2BD-F3225A885D3B}"/>
              </a:ext>
            </a:extLst>
          </p:cNvPr>
          <p:cNvSpPr/>
          <p:nvPr/>
        </p:nvSpPr>
        <p:spPr>
          <a:xfrm>
            <a:off x="8467412" y="4988443"/>
            <a:ext cx="1180476" cy="7432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</a:rPr>
              <a:t>Discretos</a:t>
            </a:r>
            <a:endParaRPr lang="es-ES" dirty="0"/>
          </a:p>
        </p:txBody>
      </p:sp>
      <p:sp>
        <p:nvSpPr>
          <p:cNvPr id="3090" name="Rectángulo: esquinas redondeadas 3089">
            <a:extLst>
              <a:ext uri="{FF2B5EF4-FFF2-40B4-BE49-F238E27FC236}">
                <a16:creationId xmlns:a16="http://schemas.microsoft.com/office/drawing/2014/main" id="{084A2CF5-4E69-7D98-C81F-9FA16A699612}"/>
              </a:ext>
            </a:extLst>
          </p:cNvPr>
          <p:cNvSpPr/>
          <p:nvPr/>
        </p:nvSpPr>
        <p:spPr>
          <a:xfrm>
            <a:off x="7045844" y="4990942"/>
            <a:ext cx="1205459" cy="7432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</a:rPr>
              <a:t>Continuos</a:t>
            </a:r>
            <a:endParaRPr lang="es-ES" dirty="0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742B0D7A-F27C-EA43-62B1-F2A1CE3163B1}"/>
              </a:ext>
            </a:extLst>
          </p:cNvPr>
          <p:cNvCxnSpPr/>
          <p:nvPr/>
        </p:nvCxnSpPr>
        <p:spPr>
          <a:xfrm flipH="1">
            <a:off x="7725868" y="4606663"/>
            <a:ext cx="615844" cy="2835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C8B3BDDE-BEA4-553D-9F1C-87556F124F00}"/>
              </a:ext>
            </a:extLst>
          </p:cNvPr>
          <p:cNvCxnSpPr>
            <a:cxnSpLocks/>
          </p:cNvCxnSpPr>
          <p:nvPr/>
        </p:nvCxnSpPr>
        <p:spPr>
          <a:xfrm>
            <a:off x="8391681" y="4606660"/>
            <a:ext cx="677054" cy="2835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Imagen 12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9A0E6CF-977C-F4E7-1028-D8E774AB7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127" y="2166626"/>
            <a:ext cx="1039944" cy="438620"/>
          </a:xfrm>
          <a:prstGeom prst="rect">
            <a:avLst/>
          </a:prstGeom>
        </p:spPr>
      </p:pic>
      <p:graphicFrame>
        <p:nvGraphicFramePr>
          <p:cNvPr id="176" name="Tabla 176">
            <a:extLst>
              <a:ext uri="{FF2B5EF4-FFF2-40B4-BE49-F238E27FC236}">
                <a16:creationId xmlns:a16="http://schemas.microsoft.com/office/drawing/2014/main" id="{3F7E8BDE-D5C5-98EC-1DC8-2D79ABB2D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95773"/>
              </p:ext>
            </p:extLst>
          </p:nvPr>
        </p:nvGraphicFramePr>
        <p:xfrm>
          <a:off x="5084164" y="2979294"/>
          <a:ext cx="8331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400345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36507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666230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9397065"/>
                    </a:ext>
                  </a:extLst>
                </a:gridCol>
              </a:tblGrid>
              <a:tr h="28679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R w="0">
                      <a:noFill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103892"/>
                  </a:ext>
                </a:extLst>
              </a:tr>
            </a:tbl>
          </a:graphicData>
        </a:graphic>
      </p:graphicFrame>
      <p:graphicFrame>
        <p:nvGraphicFramePr>
          <p:cNvPr id="3148" name="Tabla 3148">
            <a:extLst>
              <a:ext uri="{FF2B5EF4-FFF2-40B4-BE49-F238E27FC236}">
                <a16:creationId xmlns:a16="http://schemas.microsoft.com/office/drawing/2014/main" id="{F13A1727-4DE1-9438-13B5-818669795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8509"/>
              </p:ext>
            </p:extLst>
          </p:nvPr>
        </p:nvGraphicFramePr>
        <p:xfrm>
          <a:off x="6851753" y="2848131"/>
          <a:ext cx="6351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91">
                  <a:extLst>
                    <a:ext uri="{9D8B030D-6E8A-4147-A177-3AD203B41FA5}">
                      <a16:colId xmlns:a16="http://schemas.microsoft.com/office/drawing/2014/main" val="347773770"/>
                    </a:ext>
                  </a:extLst>
                </a:gridCol>
                <a:gridCol w="317591">
                  <a:extLst>
                    <a:ext uri="{9D8B030D-6E8A-4147-A177-3AD203B41FA5}">
                      <a16:colId xmlns:a16="http://schemas.microsoft.com/office/drawing/2014/main" val="146817767"/>
                    </a:ext>
                  </a:extLst>
                </a:gridCol>
              </a:tblGrid>
              <a:tr h="305649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306485"/>
                  </a:ext>
                </a:extLst>
              </a:tr>
              <a:tr h="300469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32546"/>
                  </a:ext>
                </a:extLst>
              </a:tr>
            </a:tbl>
          </a:graphicData>
        </a:graphic>
      </p:graphicFrame>
      <p:sp>
        <p:nvSpPr>
          <p:cNvPr id="3150" name="Flecha: doblada hacia arriba 3149">
            <a:extLst>
              <a:ext uri="{FF2B5EF4-FFF2-40B4-BE49-F238E27FC236}">
                <a16:creationId xmlns:a16="http://schemas.microsoft.com/office/drawing/2014/main" id="{1F2479BC-8581-65B1-C141-BC1A46BF466A}"/>
              </a:ext>
            </a:extLst>
          </p:cNvPr>
          <p:cNvSpPr/>
          <p:nvPr/>
        </p:nvSpPr>
        <p:spPr>
          <a:xfrm rot="10800000">
            <a:off x="5417846" y="2385560"/>
            <a:ext cx="287311" cy="318540"/>
          </a:xfrm>
          <a:prstGeom prst="bent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Flecha: doblada hacia arriba 270">
            <a:extLst>
              <a:ext uri="{FF2B5EF4-FFF2-40B4-BE49-F238E27FC236}">
                <a16:creationId xmlns:a16="http://schemas.microsoft.com/office/drawing/2014/main" id="{72E37AE5-E219-5326-FE5C-801CBD8DE5D5}"/>
              </a:ext>
            </a:extLst>
          </p:cNvPr>
          <p:cNvSpPr/>
          <p:nvPr/>
        </p:nvSpPr>
        <p:spPr>
          <a:xfrm rot="10800000" flipH="1">
            <a:off x="6948090" y="2385560"/>
            <a:ext cx="318540" cy="318540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21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F26291-2E41-4809-A8FA-9093387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>
                <a:cs typeface="Calibri Light"/>
              </a:rPr>
              <a:t>Técnicas de tratamiento de datos discretos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773E7D-C98A-4511-AF8E-DB3DD25E3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3940" y="1983059"/>
            <a:ext cx="4639736" cy="736282"/>
          </a:xfrm>
        </p:spPr>
        <p:txBody>
          <a:bodyPr rtlCol="0"/>
          <a:lstStyle/>
          <a:p>
            <a:r>
              <a:rPr lang="es-ES" dirty="0" err="1">
                <a:cs typeface="Calibri"/>
              </a:rPr>
              <a:t>One</a:t>
            </a:r>
            <a:r>
              <a:rPr lang="es-ES" dirty="0">
                <a:cs typeface="Calibri"/>
              </a:rPr>
              <a:t>-Hot-</a:t>
            </a:r>
            <a:r>
              <a:rPr lang="es-ES" dirty="0" err="1">
                <a:cs typeface="Calibri"/>
              </a:rPr>
              <a:t>Encoding</a:t>
            </a:r>
            <a:r>
              <a:rPr lang="es-ES" dirty="0">
                <a:cs typeface="Calibri"/>
              </a:rPr>
              <a:t> (OHE)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D2047B8-5E64-4762-9724-3912C868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1983059"/>
            <a:ext cx="4639736" cy="736282"/>
          </a:xfrm>
        </p:spPr>
        <p:txBody>
          <a:bodyPr rtlCol="0"/>
          <a:lstStyle/>
          <a:p>
            <a:r>
              <a:rPr lang="es-ES" dirty="0" err="1">
                <a:cs typeface="Calibri"/>
              </a:rPr>
              <a:t>Featuring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engineering</a:t>
            </a:r>
            <a:r>
              <a:rPr lang="es-ES" dirty="0">
                <a:cs typeface="Calibri"/>
              </a:rPr>
              <a:t> (FE)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386275D-C332-407D-9E55-4E1F4A08F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3151896"/>
            <a:ext cx="4633491" cy="1861510"/>
          </a:xfrm>
        </p:spPr>
        <p:txBody>
          <a:bodyPr vert="horz" lIns="0" tIns="45720" rIns="0" bIns="45720" rtlCol="0" anchor="t">
            <a:noAutofit/>
          </a:bodyPr>
          <a:lstStyle/>
          <a:p>
            <a:pPr marL="160020" indent="0">
              <a:buNone/>
            </a:pPr>
            <a:r>
              <a:rPr lang="es-ES" sz="2400" dirty="0"/>
              <a:t>Proceso de selección y transformación de variables cuando se crea un modelo predictivo a través de Machine </a:t>
            </a:r>
            <a:r>
              <a:rPr lang="es-ES" sz="2400" dirty="0" err="1"/>
              <a:t>Learning</a:t>
            </a:r>
            <a:r>
              <a:rPr lang="es-ES" sz="2400" dirty="0"/>
              <a:t>.</a:t>
            </a:r>
            <a:endParaRPr lang="es-ES" sz="2400" dirty="0" err="1">
              <a:cs typeface="Calibri"/>
            </a:endParaRPr>
          </a:p>
          <a:p>
            <a:pPr rtl="0"/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EFED1905-4AE3-49D6-818C-17316AB4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/>
              <a:t>DESARROLLO DE SOLUCIONES A RETOS PROPUESTOS EN LA PLATAFORMA KAGGLE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7F09813-C07F-4D58-AC5A-6C8C54DE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3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D6648EE-85C1-C6B6-C7B0-1CEED6C8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34" y="4372404"/>
            <a:ext cx="1759477" cy="1577959"/>
          </a:xfrm>
          <a:prstGeom prst="rect">
            <a:avLst/>
          </a:prstGeom>
        </p:spPr>
      </p:pic>
      <p:pic>
        <p:nvPicPr>
          <p:cNvPr id="13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6248F1-59B6-A7BF-E2A7-6E9D40F2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21" y="2621833"/>
            <a:ext cx="1762870" cy="1615737"/>
          </a:xfrm>
          <a:prstGeom prst="rect">
            <a:avLst/>
          </a:prstGeom>
        </p:spPr>
      </p:pic>
      <p:sp>
        <p:nvSpPr>
          <p:cNvPr id="14" name="Flecha: doblada 13">
            <a:extLst>
              <a:ext uri="{FF2B5EF4-FFF2-40B4-BE49-F238E27FC236}">
                <a16:creationId xmlns:a16="http://schemas.microsoft.com/office/drawing/2014/main" id="{1841100D-733F-84E9-96D6-334CD3B4F5DA}"/>
              </a:ext>
            </a:extLst>
          </p:cNvPr>
          <p:cNvSpPr/>
          <p:nvPr/>
        </p:nvSpPr>
        <p:spPr>
          <a:xfrm rot="5400000">
            <a:off x="3533190" y="3236269"/>
            <a:ext cx="811560" cy="8673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5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A3A-207F-49B1-B04B-4ABF2C16B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  <a:endParaRPr lang="es-ES" dirty="0">
              <a:cs typeface="Calibri Light"/>
            </a:endParaRPr>
          </a:p>
        </p:txBody>
      </p:sp>
      <p:pic>
        <p:nvPicPr>
          <p:cNvPr id="7" name="Marcador de posición de imagen 6" descr="Una foto de una persona en una oficina">
            <a:extLst>
              <a:ext uri="{FF2B5EF4-FFF2-40B4-BE49-F238E27FC236}">
                <a16:creationId xmlns:a16="http://schemas.microsoft.com/office/drawing/2014/main" id="{0F5186A0-E015-4AA1-84AF-2574476B44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642938" y="640080"/>
            <a:ext cx="5449824" cy="2743200"/>
          </a:xfrm>
        </p:spPr>
      </p:pic>
      <p:pic>
        <p:nvPicPr>
          <p:cNvPr id="9" name="Marcador de posición de imagen 8" descr="Un grupo de personas sentadas en una mesa">
            <a:extLst>
              <a:ext uri="{FF2B5EF4-FFF2-40B4-BE49-F238E27FC236}">
                <a16:creationId xmlns:a16="http://schemas.microsoft.com/office/drawing/2014/main" id="{D9DBB85A-7E90-4430-A99A-153BDA53DE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640080" y="3474720"/>
            <a:ext cx="5449824" cy="2743200"/>
          </a:xfrm>
        </p:spPr>
      </p:pic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EE9F877C-9A6C-4DDB-B804-DE76AD1C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BC85B0AB-DC16-4789-95F3-60E6BB1B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04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rtlCol="0"/>
          <a:lstStyle/>
          <a:p>
            <a:r>
              <a:rPr lang="es-ES" dirty="0"/>
              <a:t>Valores NAN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3183582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cs typeface="Calibri"/>
              </a:rPr>
              <a:t>¿Qué filas poseen al menos un valor </a:t>
            </a:r>
            <a:r>
              <a:rPr lang="es-ES" sz="1900" dirty="0" err="1">
                <a:cs typeface="Calibri"/>
              </a:rPr>
              <a:t>NaN</a:t>
            </a:r>
            <a:r>
              <a:rPr lang="es-ES" sz="1900" dirty="0">
                <a:cs typeface="Calibri"/>
              </a:rPr>
              <a:t>?   </a:t>
            </a:r>
          </a:p>
          <a:p>
            <a:pPr marL="226695" indent="-226695"/>
            <a:r>
              <a:rPr lang="es-ES" sz="1900" dirty="0"/>
              <a:t>¿Qué columnas poseen más valores </a:t>
            </a:r>
            <a:r>
              <a:rPr lang="es-ES" sz="1900" dirty="0" err="1"/>
              <a:t>NaN</a:t>
            </a:r>
            <a:r>
              <a:rPr lang="es-ES" sz="1900" dirty="0"/>
              <a:t>? </a:t>
            </a:r>
            <a:endParaRPr lang="es-ES" sz="1900" dirty="0">
              <a:cs typeface="Calibri"/>
            </a:endParaRPr>
          </a:p>
          <a:p>
            <a:pPr marL="226695" indent="-226695"/>
            <a:r>
              <a:rPr lang="es-ES" sz="1900" dirty="0"/>
              <a:t>¿Qué pasa con la eliminación de ciertas columnas?</a:t>
            </a:r>
            <a:endParaRPr lang="es-ES" sz="1900" dirty="0">
              <a:cs typeface="Calibri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684615-184C-47D0-BE37-55B617625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rtlCol="0"/>
          <a:lstStyle/>
          <a:p>
            <a:r>
              <a:rPr lang="es-ES" dirty="0">
                <a:cs typeface="Calibri"/>
              </a:rPr>
              <a:t>Aplicación OHE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7BB74F-ED6F-4D1A-9513-D523A98DC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3183582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226695" indent="-226695"/>
            <a:r>
              <a:rPr lang="es-ES" sz="1900" b="1" dirty="0">
                <a:cs typeface="Calibri"/>
              </a:rPr>
              <a:t>It1: </a:t>
            </a:r>
            <a:r>
              <a:rPr lang="es-ES" sz="1900" dirty="0">
                <a:cs typeface="Calibri"/>
              </a:rPr>
              <a:t>Se establece un rango de valores únicos por característica (0,25].</a:t>
            </a:r>
          </a:p>
          <a:p>
            <a:pPr marL="226695" indent="-226695"/>
            <a:r>
              <a:rPr lang="es-ES" sz="1900" b="1" dirty="0"/>
              <a:t>It2: </a:t>
            </a:r>
            <a:r>
              <a:rPr lang="es-ES" sz="1900" dirty="0"/>
              <a:t>¿Es posible aplicar esta técnica a características que sobrepasen este rango de valores?</a:t>
            </a:r>
            <a:endParaRPr lang="es-ES" sz="1900" dirty="0">
              <a:cs typeface="Calibri"/>
            </a:endParaRPr>
          </a:p>
          <a:p>
            <a:pPr marL="226695" indent="-226695"/>
            <a:r>
              <a:rPr lang="es-ES" sz="1900" b="1" dirty="0">
                <a:cs typeface="Calibri"/>
              </a:rPr>
              <a:t>It3: </a:t>
            </a:r>
            <a:r>
              <a:rPr lang="es-ES" sz="1900" dirty="0">
                <a:cs typeface="Calibri"/>
              </a:rPr>
              <a:t>En caso de que no se pueda pasarán a ser candidatas a la aplicación de otra técnica (FE).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0C2F1AE-742F-498E-906B-B55528B41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rtlCol="0"/>
          <a:lstStyle/>
          <a:p>
            <a:r>
              <a:rPr lang="es-ES" dirty="0"/>
              <a:t>Aplicación de FE</a:t>
            </a:r>
            <a:endParaRPr lang="es-ES" dirty="0">
              <a:cs typeface="Calibri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30BDE48-B997-4CA8-9948-979F7A7B9F0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3183582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cs typeface="Calibri"/>
              </a:rPr>
              <a:t>¿Qué características son factibles para la Ingeniería de características?</a:t>
            </a:r>
          </a:p>
          <a:p>
            <a:pPr marL="226695" indent="-226695"/>
            <a:r>
              <a:rPr lang="es-ES" sz="1900" dirty="0">
                <a:cs typeface="Calibri"/>
              </a:rPr>
              <a:t>¿Cómo aplicamos la Ingeniería de características?</a:t>
            </a: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61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es-ES" dirty="0" err="1"/>
              <a:t>Pre-procesamiento</a:t>
            </a:r>
            <a:r>
              <a:rPr lang="es-ES" dirty="0"/>
              <a:t>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rtlCol="0"/>
          <a:lstStyle/>
          <a:p>
            <a:r>
              <a:rPr lang="es-ES" dirty="0"/>
              <a:t>Valores NAN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1876F8-11DA-45A1-8BDD-361366E1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2700728" cy="1815729"/>
          </a:xfrm>
        </p:spPr>
        <p:txBody>
          <a:bodyPr vert="horz" lIns="0" tIns="45720" rIns="0" bIns="45720" rtlCol="0" anchor="t">
            <a:normAutofit/>
          </a:bodyPr>
          <a:lstStyle/>
          <a:p>
            <a:pPr marL="226695" indent="-226695"/>
            <a:r>
              <a:rPr lang="es-ES" sz="1900" dirty="0">
                <a:cs typeface="Calibri"/>
              </a:rPr>
              <a:t>¿Qué filas poseen al menos un valor </a:t>
            </a:r>
            <a:r>
              <a:rPr lang="es-ES" sz="1900" dirty="0" err="1">
                <a:cs typeface="Calibri"/>
              </a:rPr>
              <a:t>NaN</a:t>
            </a:r>
            <a:r>
              <a:rPr lang="es-ES" sz="1900" dirty="0">
                <a:cs typeface="Calibri"/>
              </a:rPr>
              <a:t>?   </a:t>
            </a:r>
            <a:endParaRPr lang="es-ES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r>
              <a:rPr lang="es-ES" dirty="0">
                <a:ea typeface="+mn-lt"/>
                <a:cs typeface="+mn-lt"/>
              </a:rPr>
              <a:t>DESARROLLO DE SOLUCIONES A RETOS PROPUESTOS EN LA PLATAFORMA KAGGLE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73C6B979-E806-07D7-3F80-A20E2DBF12EC}"/>
              </a:ext>
            </a:extLst>
          </p:cNvPr>
          <p:cNvSpPr txBox="1">
            <a:spLocks/>
          </p:cNvSpPr>
          <p:nvPr/>
        </p:nvSpPr>
        <p:spPr>
          <a:xfrm>
            <a:off x="4288322" y="2955796"/>
            <a:ext cx="3200400" cy="31835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ES" sz="1900" dirty="0"/>
              <a:t>¿Qué columnas poseen más valores </a:t>
            </a:r>
            <a:r>
              <a:rPr lang="es-ES" sz="1900" dirty="0" err="1"/>
              <a:t>NaN</a:t>
            </a:r>
            <a:r>
              <a:rPr lang="es-ES" sz="1900" dirty="0"/>
              <a:t>? </a:t>
            </a:r>
            <a:endParaRPr lang="es-ES" sz="1900" dirty="0">
              <a:cs typeface="Calibri"/>
            </a:endParaRPr>
          </a:p>
          <a:p>
            <a:pPr marL="0" indent="0">
              <a:buNone/>
            </a:pPr>
            <a:endParaRPr lang="es-ES" sz="1900" dirty="0">
              <a:cs typeface="Calibri"/>
            </a:endParaRP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B39B133C-35DA-208F-8236-54F6F7D85E6F}"/>
              </a:ext>
            </a:extLst>
          </p:cNvPr>
          <p:cNvSpPr txBox="1">
            <a:spLocks/>
          </p:cNvSpPr>
          <p:nvPr/>
        </p:nvSpPr>
        <p:spPr>
          <a:xfrm>
            <a:off x="7811773" y="2924566"/>
            <a:ext cx="3394022" cy="3264778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ES" sz="1900" dirty="0"/>
              <a:t>¿Qué pasa con la eliminación de ciertas columnas?</a:t>
            </a:r>
            <a:endParaRPr lang="es-ES" sz="1900" dirty="0">
              <a:cs typeface="Calibri" panose="020F0502020204030204"/>
            </a:endParaRPr>
          </a:p>
          <a:p>
            <a:pPr marL="0" indent="0">
              <a:buNone/>
            </a:pPr>
            <a:endParaRPr lang="es-ES" sz="1900" dirty="0">
              <a:ea typeface="+mn-lt"/>
              <a:cs typeface="+mn-lt"/>
            </a:endParaRPr>
          </a:p>
          <a:p>
            <a:pPr marL="226695" indent="-226695">
              <a:spcBef>
                <a:spcPts val="0"/>
              </a:spcBef>
              <a:spcAft>
                <a:spcPts val="0"/>
              </a:spcAft>
              <a:buFont typeface="Wingdings" panose="020B0604020202020204" pitchFamily="34" charset="0"/>
              <a:buChar char="§"/>
            </a:pPr>
            <a:r>
              <a:rPr lang="es-ES" sz="1900" b="1" dirty="0">
                <a:ea typeface="+mn-lt"/>
                <a:cs typeface="+mn-lt"/>
              </a:rPr>
              <a:t>Alternativa I:</a:t>
            </a:r>
            <a:endParaRPr lang="es-ES" sz="19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>
                <a:ea typeface="+mn-lt"/>
                <a:cs typeface="+mn-lt"/>
              </a:rPr>
              <a:t>     Borrar las columnas:  </a:t>
            </a:r>
            <a:r>
              <a:rPr lang="es-ES" sz="1900" dirty="0">
                <a:cs typeface="Calibri"/>
              </a:rPr>
              <a:t>Unnamed:0, </a:t>
            </a:r>
            <a:r>
              <a:rPr lang="es-ES" sz="1900" dirty="0" err="1">
                <a:cs typeface="Calibri"/>
              </a:rPr>
              <a:t>title</a:t>
            </a:r>
            <a:r>
              <a:rPr lang="es-ES" sz="1900" dirty="0">
                <a:cs typeface="Calibri"/>
              </a:rPr>
              <a:t>, </a:t>
            </a:r>
            <a:r>
              <a:rPr lang="es-ES" sz="1900" dirty="0" err="1">
                <a:cs typeface="Calibri"/>
              </a:rPr>
              <a:t>region</a:t>
            </a:r>
            <a:r>
              <a:rPr lang="es-ES" sz="1900" dirty="0">
                <a:cs typeface="Calibri"/>
              </a:rPr>
              <a:t> 2, </a:t>
            </a:r>
            <a:r>
              <a:rPr lang="es-ES" sz="1900" dirty="0" err="1">
                <a:cs typeface="Calibri"/>
              </a:rPr>
              <a:t>taster</a:t>
            </a:r>
            <a:r>
              <a:rPr lang="es-ES" sz="1900" dirty="0">
                <a:cs typeface="Calibri"/>
              </a:rPr>
              <a:t> </a:t>
            </a:r>
            <a:r>
              <a:rPr lang="es-ES" sz="1900" dirty="0" err="1">
                <a:cs typeface="Calibri"/>
              </a:rPr>
              <a:t>name</a:t>
            </a:r>
            <a:r>
              <a:rPr lang="es-ES" sz="1900" dirty="0">
                <a:cs typeface="Calibri"/>
              </a:rPr>
              <a:t>, </a:t>
            </a:r>
            <a:r>
              <a:rPr lang="es-ES" sz="1900" dirty="0" err="1">
                <a:cs typeface="Calibri"/>
              </a:rPr>
              <a:t>taster</a:t>
            </a:r>
            <a:r>
              <a:rPr lang="es-ES" sz="1900" dirty="0">
                <a:cs typeface="Calibri"/>
              </a:rPr>
              <a:t> </a:t>
            </a:r>
            <a:r>
              <a:rPr lang="es-ES" sz="1900" dirty="0" err="1">
                <a:cs typeface="Calibri"/>
              </a:rPr>
              <a:t>twitter</a:t>
            </a:r>
            <a:r>
              <a:rPr lang="es-ES" sz="1900" dirty="0">
                <a:cs typeface="Calibri"/>
              </a:rPr>
              <a:t> </a:t>
            </a:r>
            <a:r>
              <a:rPr lang="es-ES" sz="1900" dirty="0" err="1">
                <a:cs typeface="Calibri"/>
              </a:rPr>
              <a:t>handle</a:t>
            </a:r>
            <a:r>
              <a:rPr lang="es-ES" sz="1900" dirty="0">
                <a:cs typeface="Calibri"/>
              </a:rPr>
              <a:t>.</a:t>
            </a:r>
            <a:endParaRPr lang="es-ES" sz="19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900" dirty="0">
              <a:cs typeface="Calibri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>
                <a:cs typeface="Calibri"/>
              </a:rPr>
              <a:t>53.99 % del total de los datos</a:t>
            </a:r>
            <a:endParaRPr lang="en-US" sz="19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900" b="1" dirty="0">
              <a:ea typeface="+mn-lt"/>
              <a:cs typeface="+mn-lt"/>
            </a:endParaRPr>
          </a:p>
          <a:p>
            <a:pPr marL="226695" indent="-226695">
              <a:spcBef>
                <a:spcPts val="0"/>
              </a:spcBef>
              <a:spcAft>
                <a:spcPts val="0"/>
              </a:spcAft>
              <a:buFont typeface="Wingdings" panose="020B0604020202020204" pitchFamily="34" charset="0"/>
              <a:buChar char="§"/>
            </a:pPr>
            <a:r>
              <a:rPr lang="es-ES" sz="1900" b="1" dirty="0">
                <a:ea typeface="+mn-lt"/>
                <a:cs typeface="+mn-lt"/>
              </a:rPr>
              <a:t>Alternativa II:</a:t>
            </a:r>
            <a:endParaRPr lang="en-US" sz="19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>
                <a:ea typeface="+mn-lt"/>
                <a:cs typeface="+mn-lt"/>
              </a:rPr>
              <a:t>     Borrar las columnas:</a:t>
            </a:r>
            <a:r>
              <a:rPr lang="es-ES" sz="1900" dirty="0">
                <a:ea typeface="+mn-lt"/>
                <a:cs typeface="+mn-lt"/>
              </a:rPr>
              <a:t>  alternativa I  + </a:t>
            </a:r>
            <a:r>
              <a:rPr lang="es-ES" sz="1900" dirty="0" err="1">
                <a:ea typeface="+mn-lt"/>
                <a:cs typeface="+mn-lt"/>
              </a:rPr>
              <a:t>designation</a:t>
            </a:r>
            <a:r>
              <a:rPr lang="es-ES" sz="1900" dirty="0">
                <a:ea typeface="+mn-lt"/>
                <a:cs typeface="+mn-lt"/>
              </a:rPr>
              <a:t>.</a:t>
            </a:r>
            <a:endParaRPr lang="en-US" sz="1900" dirty="0">
              <a:ea typeface="+mn-lt"/>
              <a:cs typeface="+mn-lt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s-ES" sz="1900" dirty="0">
              <a:ea typeface="+mn-lt"/>
              <a:cs typeface="+mn-lt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>
                <a:ea typeface="+mn-lt"/>
                <a:cs typeface="+mn-lt"/>
              </a:rPr>
              <a:t>78 % del total de los datos</a:t>
            </a:r>
            <a:endParaRPr lang="es-ES" dirty="0">
              <a:ea typeface="+mn-lt"/>
              <a:cs typeface="+mn-lt"/>
            </a:endParaRPr>
          </a:p>
        </p:txBody>
      </p:sp>
      <p:pic>
        <p:nvPicPr>
          <p:cNvPr id="24" name="Imagen 24" descr="Texto&#10;&#10;Descripción generada automáticamente">
            <a:extLst>
              <a:ext uri="{FF2B5EF4-FFF2-40B4-BE49-F238E27FC236}">
                <a16:creationId xmlns:a16="http://schemas.microsoft.com/office/drawing/2014/main" id="{12B735D1-18F5-B345-386E-71D08C66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85" y="3791094"/>
            <a:ext cx="2590800" cy="1914525"/>
          </a:xfrm>
          <a:prstGeom prst="rect">
            <a:avLst/>
          </a:prstGeom>
        </p:spPr>
      </p:pic>
      <p:sp>
        <p:nvSpPr>
          <p:cNvPr id="25" name="CuadroTexto 1">
            <a:extLst>
              <a:ext uri="{FF2B5EF4-FFF2-40B4-BE49-F238E27FC236}">
                <a16:creationId xmlns:a16="http://schemas.microsoft.com/office/drawing/2014/main" id="{1DD278A3-7D03-F97B-B63C-E598DAA38FD7}"/>
              </a:ext>
            </a:extLst>
          </p:cNvPr>
          <p:cNvSpPr txBox="1"/>
          <p:nvPr/>
        </p:nvSpPr>
        <p:spPr>
          <a:xfrm>
            <a:off x="1924205" y="4011961"/>
            <a:ext cx="8846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>
                <a:solidFill>
                  <a:srgbClr val="404040"/>
                </a:solidFill>
              </a:rPr>
              <a:t>82.78%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008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806859-B29F-4F92-B2F0-76FC253972D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7A2FD3F-46AE-4866-A9EA-54986E912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5FCB62-95E4-4C92-B513-7B00BDB2A8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_RetrospectVTI</Template>
  <TotalTime>0</TotalTime>
  <Words>595</Words>
  <Application>Microsoft Office PowerPoint</Application>
  <PresentationFormat>Panorámica</PresentationFormat>
  <Paragraphs>116</Paragraphs>
  <Slides>26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RetrospectVTI</vt:lpstr>
      <vt:lpstr>Tema de Office</vt:lpstr>
      <vt:lpstr>Desarrollo de soluciones a retos propuestos en la plataforma Kaggle</vt:lpstr>
      <vt:lpstr>Agenda</vt:lpstr>
      <vt:lpstr>Introducción</vt:lpstr>
      <vt:lpstr>Conceptos previos</vt:lpstr>
      <vt:lpstr>Conceptos previos</vt:lpstr>
      <vt:lpstr>Técnicas de tratamiento de datos discretos</vt:lpstr>
      <vt:lpstr>Pre-procesamiento de datos</vt:lpstr>
      <vt:lpstr>Pre-procesamiento de datos</vt:lpstr>
      <vt:lpstr>Pre-procesamiento de datos</vt:lpstr>
      <vt:lpstr>Pre-procesamiento de datos</vt:lpstr>
      <vt:lpstr>Pre-procesamiento de datos</vt:lpstr>
      <vt:lpstr>Pre-procesamiento de datos</vt:lpstr>
      <vt:lpstr>Pre-procesamiento de datos</vt:lpstr>
      <vt:lpstr>Pre-procesamiento de datos</vt:lpstr>
      <vt:lpstr>Pre-procesamiento de datos</vt:lpstr>
      <vt:lpstr>Entrenamiento de modelos</vt:lpstr>
      <vt:lpstr>Conceptos previos II</vt:lpstr>
      <vt:lpstr>Tipos de aproximaciones</vt:lpstr>
      <vt:lpstr>Regla de Pareto (reducción de cardinalidad)</vt:lpstr>
      <vt:lpstr>Modelos de regresión</vt:lpstr>
      <vt:lpstr>Grid Search </vt:lpstr>
      <vt:lpstr>Procedimiento</vt:lpstr>
      <vt:lpstr>Aproximaciones </vt:lpstr>
      <vt:lpstr>Análisis de resultados</vt:lpstr>
      <vt:lpstr>Análisis de resultados</vt:lpstr>
      <vt:lpstr>Muchas 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/>
  <cp:lastModifiedBy/>
  <cp:revision>1667</cp:revision>
  <dcterms:created xsi:type="dcterms:W3CDTF">2022-04-20T11:13:46Z</dcterms:created>
  <dcterms:modified xsi:type="dcterms:W3CDTF">2022-04-25T07:28:00Z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